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7" r:id="rId3"/>
    <p:sldId id="268" r:id="rId4"/>
    <p:sldId id="257" r:id="rId5"/>
    <p:sldId id="273" r:id="rId6"/>
    <p:sldId id="258" r:id="rId7"/>
    <p:sldId id="259" r:id="rId8"/>
    <p:sldId id="269" r:id="rId9"/>
    <p:sldId id="260" r:id="rId10"/>
    <p:sldId id="261" r:id="rId11"/>
    <p:sldId id="270" r:id="rId12"/>
    <p:sldId id="262" r:id="rId13"/>
    <p:sldId id="263" r:id="rId14"/>
    <p:sldId id="264" r:id="rId15"/>
    <p:sldId id="265" r:id="rId16"/>
    <p:sldId id="271" r:id="rId17"/>
    <p:sldId id="272" r:id="rId18"/>
    <p:sldId id="266" r:id="rId19"/>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78" y="13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DDCBF8-B472-4D3C-AB3E-A50A7AC667DA}"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en-US"/>
        </a:p>
      </dgm:t>
    </dgm:pt>
    <dgm:pt modelId="{95389D12-DCF2-4561-9875-F4495C942F64}">
      <dgm:prSet phldrT="[Text]"/>
      <dgm:spPr/>
      <dgm:t>
        <a:bodyPr/>
        <a:lstStyle/>
        <a:p>
          <a:r>
            <a:rPr lang="ar-IQ" b="1" dirty="0"/>
            <a:t>منظور علم النفس التربوي</a:t>
          </a:r>
          <a:endParaRPr lang="en-US" b="1" dirty="0"/>
        </a:p>
      </dgm:t>
    </dgm:pt>
    <dgm:pt modelId="{03732FF8-1B75-44BC-A6F8-5FFEAC2EA16A}" type="parTrans" cxnId="{2AC87323-D4E5-48C6-826A-EBA7A5E1498A}">
      <dgm:prSet/>
      <dgm:spPr/>
      <dgm:t>
        <a:bodyPr/>
        <a:lstStyle/>
        <a:p>
          <a:endParaRPr lang="en-US"/>
        </a:p>
      </dgm:t>
    </dgm:pt>
    <dgm:pt modelId="{C9F63407-09A4-407E-855C-E7387E65351F}" type="sibTrans" cxnId="{2AC87323-D4E5-48C6-826A-EBA7A5E1498A}">
      <dgm:prSet/>
      <dgm:spPr/>
      <dgm:t>
        <a:bodyPr/>
        <a:lstStyle/>
        <a:p>
          <a:endParaRPr lang="en-US"/>
        </a:p>
      </dgm:t>
    </dgm:pt>
    <dgm:pt modelId="{71CA49FD-9053-4126-A6A4-5803B9D464C1}">
      <dgm:prSet phldrT="[Text]"/>
      <dgm:spPr/>
      <dgm:t>
        <a:bodyPr/>
        <a:lstStyle/>
        <a:p>
          <a:r>
            <a:rPr lang="ar-IQ" b="1" dirty="0"/>
            <a:t>المُتَعَلِم</a:t>
          </a:r>
          <a:endParaRPr lang="en-US" b="1" dirty="0"/>
        </a:p>
      </dgm:t>
    </dgm:pt>
    <dgm:pt modelId="{2E5D0533-FF17-4E1F-9344-4FB63141F050}" type="parTrans" cxnId="{63E4441B-FAC6-43DF-9D17-9E9FE1B7BF85}">
      <dgm:prSet/>
      <dgm:spPr/>
      <dgm:t>
        <a:bodyPr/>
        <a:lstStyle/>
        <a:p>
          <a:endParaRPr lang="en-US"/>
        </a:p>
      </dgm:t>
    </dgm:pt>
    <dgm:pt modelId="{D8A4FA3D-2A64-489F-9387-706414240B02}" type="sibTrans" cxnId="{63E4441B-FAC6-43DF-9D17-9E9FE1B7BF85}">
      <dgm:prSet/>
      <dgm:spPr/>
      <dgm:t>
        <a:bodyPr/>
        <a:lstStyle/>
        <a:p>
          <a:endParaRPr lang="en-US"/>
        </a:p>
      </dgm:t>
    </dgm:pt>
    <dgm:pt modelId="{AECC7B8F-912B-4DB1-8B97-D2A6CBD30188}">
      <dgm:prSet phldrT="[Text]"/>
      <dgm:spPr/>
      <dgm:t>
        <a:bodyPr/>
        <a:lstStyle/>
        <a:p>
          <a:r>
            <a:rPr lang="ar-IQ" dirty="0"/>
            <a:t>العملية التعليمية</a:t>
          </a:r>
          <a:endParaRPr lang="en-US" dirty="0"/>
        </a:p>
      </dgm:t>
    </dgm:pt>
    <dgm:pt modelId="{08109E62-1191-4EFE-933D-E4B1B60791A2}" type="parTrans" cxnId="{288A6C25-6F38-4B25-8209-60D47465065E}">
      <dgm:prSet/>
      <dgm:spPr/>
      <dgm:t>
        <a:bodyPr/>
        <a:lstStyle/>
        <a:p>
          <a:endParaRPr lang="en-US"/>
        </a:p>
      </dgm:t>
    </dgm:pt>
    <dgm:pt modelId="{5A9D5BD7-75A2-4EB4-B092-C0809851D913}" type="sibTrans" cxnId="{288A6C25-6F38-4B25-8209-60D47465065E}">
      <dgm:prSet/>
      <dgm:spPr/>
      <dgm:t>
        <a:bodyPr/>
        <a:lstStyle/>
        <a:p>
          <a:endParaRPr lang="en-US"/>
        </a:p>
      </dgm:t>
    </dgm:pt>
    <dgm:pt modelId="{5ED917E4-CA9A-4345-8A5A-46371F4E032A}">
      <dgm:prSet phldrT="[Text]"/>
      <dgm:spPr/>
      <dgm:t>
        <a:bodyPr/>
        <a:lstStyle/>
        <a:p>
          <a:r>
            <a:rPr lang="ar-IQ" dirty="0"/>
            <a:t>بيئة التعلم</a:t>
          </a:r>
          <a:endParaRPr lang="en-US" dirty="0"/>
        </a:p>
      </dgm:t>
    </dgm:pt>
    <dgm:pt modelId="{6A045145-C538-48F4-95E0-A29FD84649D4}" type="parTrans" cxnId="{4C20F370-D553-4E92-A241-E4169C6AAA92}">
      <dgm:prSet/>
      <dgm:spPr/>
      <dgm:t>
        <a:bodyPr/>
        <a:lstStyle/>
        <a:p>
          <a:endParaRPr lang="en-US"/>
        </a:p>
      </dgm:t>
    </dgm:pt>
    <dgm:pt modelId="{5D45749F-0462-4CC9-BC17-05AF474B13DA}" type="sibTrans" cxnId="{4C20F370-D553-4E92-A241-E4169C6AAA92}">
      <dgm:prSet/>
      <dgm:spPr/>
      <dgm:t>
        <a:bodyPr/>
        <a:lstStyle/>
        <a:p>
          <a:endParaRPr lang="en-US"/>
        </a:p>
      </dgm:t>
    </dgm:pt>
    <dgm:pt modelId="{0A4D3944-C377-4550-B36D-50FFC46B6393}">
      <dgm:prSet phldrT="[Text]"/>
      <dgm:spPr/>
      <dgm:t>
        <a:bodyPr/>
        <a:lstStyle/>
        <a:p>
          <a:r>
            <a:rPr lang="ar-IQ" dirty="0"/>
            <a:t>الخبرات التعليمية</a:t>
          </a:r>
          <a:endParaRPr lang="en-US" dirty="0"/>
        </a:p>
      </dgm:t>
    </dgm:pt>
    <dgm:pt modelId="{375D7930-5981-4B86-848E-D13B3CA4B1E8}" type="parTrans" cxnId="{0D05ABFC-ED56-4E5E-8156-51CA678F56C1}">
      <dgm:prSet/>
      <dgm:spPr/>
      <dgm:t>
        <a:bodyPr/>
        <a:lstStyle/>
        <a:p>
          <a:endParaRPr lang="en-US"/>
        </a:p>
      </dgm:t>
    </dgm:pt>
    <dgm:pt modelId="{2A35ED4B-B384-45A6-9D70-3E688D5BFDFE}" type="sibTrans" cxnId="{0D05ABFC-ED56-4E5E-8156-51CA678F56C1}">
      <dgm:prSet/>
      <dgm:spPr/>
      <dgm:t>
        <a:bodyPr/>
        <a:lstStyle/>
        <a:p>
          <a:endParaRPr lang="en-US"/>
        </a:p>
      </dgm:t>
    </dgm:pt>
    <dgm:pt modelId="{A7B668B9-6025-4108-9D23-B67216F99AA1}">
      <dgm:prSet/>
      <dgm:spPr/>
      <dgm:t>
        <a:bodyPr/>
        <a:lstStyle/>
        <a:p>
          <a:r>
            <a:rPr lang="ar-IQ" dirty="0"/>
            <a:t>الموقف التعليمي</a:t>
          </a:r>
          <a:endParaRPr lang="en-US" dirty="0"/>
        </a:p>
      </dgm:t>
    </dgm:pt>
    <dgm:pt modelId="{26BE9D0E-45E7-41C8-BA2A-37E566177F45}" type="parTrans" cxnId="{73504B15-5AEC-4AC8-97CD-60C565A4915B}">
      <dgm:prSet/>
      <dgm:spPr/>
      <dgm:t>
        <a:bodyPr/>
        <a:lstStyle/>
        <a:p>
          <a:endParaRPr lang="en-US"/>
        </a:p>
      </dgm:t>
    </dgm:pt>
    <dgm:pt modelId="{291FE7BA-6107-4ED6-B341-4CDDD5C9A13D}" type="sibTrans" cxnId="{73504B15-5AEC-4AC8-97CD-60C565A4915B}">
      <dgm:prSet/>
      <dgm:spPr/>
      <dgm:t>
        <a:bodyPr/>
        <a:lstStyle/>
        <a:p>
          <a:endParaRPr lang="en-US"/>
        </a:p>
      </dgm:t>
    </dgm:pt>
    <dgm:pt modelId="{D4A1D4C5-6503-469D-AACA-7DE07CE173AE}">
      <dgm:prSet/>
      <dgm:spPr/>
      <dgm:t>
        <a:bodyPr/>
        <a:lstStyle/>
        <a:p>
          <a:r>
            <a:rPr lang="ar-IQ" dirty="0"/>
            <a:t>تقويم العملية التربوية</a:t>
          </a:r>
          <a:endParaRPr lang="en-US" dirty="0"/>
        </a:p>
      </dgm:t>
    </dgm:pt>
    <dgm:pt modelId="{36A972FA-4723-4AB8-B33B-B631B0DB6A2D}" type="parTrans" cxnId="{0E4B200F-32B1-451D-A12F-74756D95ADF8}">
      <dgm:prSet/>
      <dgm:spPr/>
      <dgm:t>
        <a:bodyPr/>
        <a:lstStyle/>
        <a:p>
          <a:endParaRPr lang="en-US"/>
        </a:p>
      </dgm:t>
    </dgm:pt>
    <dgm:pt modelId="{FE6230E5-6DD2-494C-8553-D9EC20B2404F}" type="sibTrans" cxnId="{0E4B200F-32B1-451D-A12F-74756D95ADF8}">
      <dgm:prSet/>
      <dgm:spPr/>
      <dgm:t>
        <a:bodyPr/>
        <a:lstStyle/>
        <a:p>
          <a:endParaRPr lang="en-US"/>
        </a:p>
      </dgm:t>
    </dgm:pt>
    <dgm:pt modelId="{E0391F12-B223-4505-92E9-F8E15EF85C38}" type="pres">
      <dgm:prSet presAssocID="{4BDDCBF8-B472-4D3C-AB3E-A50A7AC667DA}" presName="Name0" presStyleCnt="0">
        <dgm:presLayoutVars>
          <dgm:chMax val="1"/>
          <dgm:dir/>
          <dgm:animLvl val="ctr"/>
          <dgm:resizeHandles val="exact"/>
        </dgm:presLayoutVars>
      </dgm:prSet>
      <dgm:spPr/>
    </dgm:pt>
    <dgm:pt modelId="{4756ED39-F591-40A2-B4F2-DCC12D1B745B}" type="pres">
      <dgm:prSet presAssocID="{95389D12-DCF2-4561-9875-F4495C942F64}" presName="centerShape" presStyleLbl="node0" presStyleIdx="0" presStyleCnt="1"/>
      <dgm:spPr/>
    </dgm:pt>
    <dgm:pt modelId="{A66F36DF-E03C-4DA7-AA76-0920FCAF3C57}" type="pres">
      <dgm:prSet presAssocID="{71CA49FD-9053-4126-A6A4-5803B9D464C1}" presName="node" presStyleLbl="node1" presStyleIdx="0" presStyleCnt="6">
        <dgm:presLayoutVars>
          <dgm:bulletEnabled val="1"/>
        </dgm:presLayoutVars>
      </dgm:prSet>
      <dgm:spPr/>
    </dgm:pt>
    <dgm:pt modelId="{5FE6DDDB-AAED-461E-AF73-8C4619935488}" type="pres">
      <dgm:prSet presAssocID="{71CA49FD-9053-4126-A6A4-5803B9D464C1}" presName="dummy" presStyleCnt="0"/>
      <dgm:spPr/>
    </dgm:pt>
    <dgm:pt modelId="{D3AF578D-AB65-4633-82E9-B5D6D60B10CC}" type="pres">
      <dgm:prSet presAssocID="{D8A4FA3D-2A64-489F-9387-706414240B02}" presName="sibTrans" presStyleLbl="sibTrans2D1" presStyleIdx="0" presStyleCnt="6"/>
      <dgm:spPr/>
    </dgm:pt>
    <dgm:pt modelId="{53B6262C-73B2-49EB-AFBB-D9BEBF9868A8}" type="pres">
      <dgm:prSet presAssocID="{AECC7B8F-912B-4DB1-8B97-D2A6CBD30188}" presName="node" presStyleLbl="node1" presStyleIdx="1" presStyleCnt="6">
        <dgm:presLayoutVars>
          <dgm:bulletEnabled val="1"/>
        </dgm:presLayoutVars>
      </dgm:prSet>
      <dgm:spPr/>
    </dgm:pt>
    <dgm:pt modelId="{C4F3CD2D-4023-4BF0-80FC-CADC67C416CA}" type="pres">
      <dgm:prSet presAssocID="{AECC7B8F-912B-4DB1-8B97-D2A6CBD30188}" presName="dummy" presStyleCnt="0"/>
      <dgm:spPr/>
    </dgm:pt>
    <dgm:pt modelId="{D0B91BA8-A0B2-476F-B2CD-30775A33AB87}" type="pres">
      <dgm:prSet presAssocID="{5A9D5BD7-75A2-4EB4-B092-C0809851D913}" presName="sibTrans" presStyleLbl="sibTrans2D1" presStyleIdx="1" presStyleCnt="6"/>
      <dgm:spPr/>
    </dgm:pt>
    <dgm:pt modelId="{C8CE2A58-F009-4581-8072-FC3CDE1F6925}" type="pres">
      <dgm:prSet presAssocID="{5ED917E4-CA9A-4345-8A5A-46371F4E032A}" presName="node" presStyleLbl="node1" presStyleIdx="2" presStyleCnt="6">
        <dgm:presLayoutVars>
          <dgm:bulletEnabled val="1"/>
        </dgm:presLayoutVars>
      </dgm:prSet>
      <dgm:spPr/>
    </dgm:pt>
    <dgm:pt modelId="{4F655D09-640D-4D44-95AC-94C81080D764}" type="pres">
      <dgm:prSet presAssocID="{5ED917E4-CA9A-4345-8A5A-46371F4E032A}" presName="dummy" presStyleCnt="0"/>
      <dgm:spPr/>
    </dgm:pt>
    <dgm:pt modelId="{4C5D749A-E683-40B5-B341-7F3922CF6841}" type="pres">
      <dgm:prSet presAssocID="{5D45749F-0462-4CC9-BC17-05AF474B13DA}" presName="sibTrans" presStyleLbl="sibTrans2D1" presStyleIdx="2" presStyleCnt="6"/>
      <dgm:spPr/>
    </dgm:pt>
    <dgm:pt modelId="{688F8622-ECBE-4C99-9BB3-F3C5ADD08149}" type="pres">
      <dgm:prSet presAssocID="{0A4D3944-C377-4550-B36D-50FFC46B6393}" presName="node" presStyleLbl="node1" presStyleIdx="3" presStyleCnt="6">
        <dgm:presLayoutVars>
          <dgm:bulletEnabled val="1"/>
        </dgm:presLayoutVars>
      </dgm:prSet>
      <dgm:spPr/>
    </dgm:pt>
    <dgm:pt modelId="{2DA9AF8E-1711-4E5A-9495-4E3F74FC63D1}" type="pres">
      <dgm:prSet presAssocID="{0A4D3944-C377-4550-B36D-50FFC46B6393}" presName="dummy" presStyleCnt="0"/>
      <dgm:spPr/>
    </dgm:pt>
    <dgm:pt modelId="{C46F2CA0-AF7F-4769-99E2-CA173F3F7DA3}" type="pres">
      <dgm:prSet presAssocID="{2A35ED4B-B384-45A6-9D70-3E688D5BFDFE}" presName="sibTrans" presStyleLbl="sibTrans2D1" presStyleIdx="3" presStyleCnt="6"/>
      <dgm:spPr/>
    </dgm:pt>
    <dgm:pt modelId="{9CE8C945-EA83-4ED8-B428-13F6701CF4DD}" type="pres">
      <dgm:prSet presAssocID="{A7B668B9-6025-4108-9D23-B67216F99AA1}" presName="node" presStyleLbl="node1" presStyleIdx="4" presStyleCnt="6">
        <dgm:presLayoutVars>
          <dgm:bulletEnabled val="1"/>
        </dgm:presLayoutVars>
      </dgm:prSet>
      <dgm:spPr/>
    </dgm:pt>
    <dgm:pt modelId="{2315F602-985A-482B-8DBE-B7E3E3394C30}" type="pres">
      <dgm:prSet presAssocID="{A7B668B9-6025-4108-9D23-B67216F99AA1}" presName="dummy" presStyleCnt="0"/>
      <dgm:spPr/>
    </dgm:pt>
    <dgm:pt modelId="{3555835D-4440-4BD5-BF57-796141CA3FEF}" type="pres">
      <dgm:prSet presAssocID="{291FE7BA-6107-4ED6-B341-4CDDD5C9A13D}" presName="sibTrans" presStyleLbl="sibTrans2D1" presStyleIdx="4" presStyleCnt="6"/>
      <dgm:spPr/>
    </dgm:pt>
    <dgm:pt modelId="{09A7E72A-7F06-477E-9F62-40C38353C508}" type="pres">
      <dgm:prSet presAssocID="{D4A1D4C5-6503-469D-AACA-7DE07CE173AE}" presName="node" presStyleLbl="node1" presStyleIdx="5" presStyleCnt="6">
        <dgm:presLayoutVars>
          <dgm:bulletEnabled val="1"/>
        </dgm:presLayoutVars>
      </dgm:prSet>
      <dgm:spPr/>
    </dgm:pt>
    <dgm:pt modelId="{E80226DF-9947-4558-B0F9-9D0EF4F69D6F}" type="pres">
      <dgm:prSet presAssocID="{D4A1D4C5-6503-469D-AACA-7DE07CE173AE}" presName="dummy" presStyleCnt="0"/>
      <dgm:spPr/>
    </dgm:pt>
    <dgm:pt modelId="{20D71E64-1587-40DE-A9DB-CB7A2FB190D9}" type="pres">
      <dgm:prSet presAssocID="{FE6230E5-6DD2-494C-8553-D9EC20B2404F}" presName="sibTrans" presStyleLbl="sibTrans2D1" presStyleIdx="5" presStyleCnt="6"/>
      <dgm:spPr/>
    </dgm:pt>
  </dgm:ptLst>
  <dgm:cxnLst>
    <dgm:cxn modelId="{6B1A5603-A3E6-4BDB-BC08-08798B053A57}" type="presOf" srcId="{FE6230E5-6DD2-494C-8553-D9EC20B2404F}" destId="{20D71E64-1587-40DE-A9DB-CB7A2FB190D9}" srcOrd="0" destOrd="0" presId="urn:microsoft.com/office/officeart/2005/8/layout/radial6"/>
    <dgm:cxn modelId="{0E4B200F-32B1-451D-A12F-74756D95ADF8}" srcId="{95389D12-DCF2-4561-9875-F4495C942F64}" destId="{D4A1D4C5-6503-469D-AACA-7DE07CE173AE}" srcOrd="5" destOrd="0" parTransId="{36A972FA-4723-4AB8-B33B-B631B0DB6A2D}" sibTransId="{FE6230E5-6DD2-494C-8553-D9EC20B2404F}"/>
    <dgm:cxn modelId="{03FF9D10-DF36-4F60-8367-12EE44A615A1}" type="presOf" srcId="{5A9D5BD7-75A2-4EB4-B092-C0809851D913}" destId="{D0B91BA8-A0B2-476F-B2CD-30775A33AB87}" srcOrd="0" destOrd="0" presId="urn:microsoft.com/office/officeart/2005/8/layout/radial6"/>
    <dgm:cxn modelId="{73504B15-5AEC-4AC8-97CD-60C565A4915B}" srcId="{95389D12-DCF2-4561-9875-F4495C942F64}" destId="{A7B668B9-6025-4108-9D23-B67216F99AA1}" srcOrd="4" destOrd="0" parTransId="{26BE9D0E-45E7-41C8-BA2A-37E566177F45}" sibTransId="{291FE7BA-6107-4ED6-B341-4CDDD5C9A13D}"/>
    <dgm:cxn modelId="{63E4441B-FAC6-43DF-9D17-9E9FE1B7BF85}" srcId="{95389D12-DCF2-4561-9875-F4495C942F64}" destId="{71CA49FD-9053-4126-A6A4-5803B9D464C1}" srcOrd="0" destOrd="0" parTransId="{2E5D0533-FF17-4E1F-9344-4FB63141F050}" sibTransId="{D8A4FA3D-2A64-489F-9387-706414240B02}"/>
    <dgm:cxn modelId="{8467C01B-CD29-4D05-B2A1-98F8870869FD}" type="presOf" srcId="{5D45749F-0462-4CC9-BC17-05AF474B13DA}" destId="{4C5D749A-E683-40B5-B341-7F3922CF6841}" srcOrd="0" destOrd="0" presId="urn:microsoft.com/office/officeart/2005/8/layout/radial6"/>
    <dgm:cxn modelId="{2AC87323-D4E5-48C6-826A-EBA7A5E1498A}" srcId="{4BDDCBF8-B472-4D3C-AB3E-A50A7AC667DA}" destId="{95389D12-DCF2-4561-9875-F4495C942F64}" srcOrd="0" destOrd="0" parTransId="{03732FF8-1B75-44BC-A6F8-5FFEAC2EA16A}" sibTransId="{C9F63407-09A4-407E-855C-E7387E65351F}"/>
    <dgm:cxn modelId="{288A6C25-6F38-4B25-8209-60D47465065E}" srcId="{95389D12-DCF2-4561-9875-F4495C942F64}" destId="{AECC7B8F-912B-4DB1-8B97-D2A6CBD30188}" srcOrd="1" destOrd="0" parTransId="{08109E62-1191-4EFE-933D-E4B1B60791A2}" sibTransId="{5A9D5BD7-75A2-4EB4-B092-C0809851D913}"/>
    <dgm:cxn modelId="{6A430E30-ABB8-43C2-8F26-6A2943579C9E}" type="presOf" srcId="{71CA49FD-9053-4126-A6A4-5803B9D464C1}" destId="{A66F36DF-E03C-4DA7-AA76-0920FCAF3C57}" srcOrd="0" destOrd="0" presId="urn:microsoft.com/office/officeart/2005/8/layout/radial6"/>
    <dgm:cxn modelId="{ECBABC5F-2327-4F3F-8A08-887B4B35FEE8}" type="presOf" srcId="{95389D12-DCF2-4561-9875-F4495C942F64}" destId="{4756ED39-F591-40A2-B4F2-DCC12D1B745B}" srcOrd="0" destOrd="0" presId="urn:microsoft.com/office/officeart/2005/8/layout/radial6"/>
    <dgm:cxn modelId="{B6ACFF43-0C25-41EC-B026-C007A63BF827}" type="presOf" srcId="{4BDDCBF8-B472-4D3C-AB3E-A50A7AC667DA}" destId="{E0391F12-B223-4505-92E9-F8E15EF85C38}" srcOrd="0" destOrd="0" presId="urn:microsoft.com/office/officeart/2005/8/layout/radial6"/>
    <dgm:cxn modelId="{5B62D765-C19C-4CF5-8C9D-A9F0C4421C70}" type="presOf" srcId="{D8A4FA3D-2A64-489F-9387-706414240B02}" destId="{D3AF578D-AB65-4633-82E9-B5D6D60B10CC}" srcOrd="0" destOrd="0" presId="urn:microsoft.com/office/officeart/2005/8/layout/radial6"/>
    <dgm:cxn modelId="{AABDEA65-F9D3-4FD4-8279-09E084E1CB35}" type="presOf" srcId="{0A4D3944-C377-4550-B36D-50FFC46B6393}" destId="{688F8622-ECBE-4C99-9BB3-F3C5ADD08149}" srcOrd="0" destOrd="0" presId="urn:microsoft.com/office/officeart/2005/8/layout/radial6"/>
    <dgm:cxn modelId="{4C20F370-D553-4E92-A241-E4169C6AAA92}" srcId="{95389D12-DCF2-4561-9875-F4495C942F64}" destId="{5ED917E4-CA9A-4345-8A5A-46371F4E032A}" srcOrd="2" destOrd="0" parTransId="{6A045145-C538-48F4-95E0-A29FD84649D4}" sibTransId="{5D45749F-0462-4CC9-BC17-05AF474B13DA}"/>
    <dgm:cxn modelId="{71C16151-2246-48CC-A875-DAFFD27FE1A4}" type="presOf" srcId="{5ED917E4-CA9A-4345-8A5A-46371F4E032A}" destId="{C8CE2A58-F009-4581-8072-FC3CDE1F6925}" srcOrd="0" destOrd="0" presId="urn:microsoft.com/office/officeart/2005/8/layout/radial6"/>
    <dgm:cxn modelId="{D53E8456-457D-4E93-9983-84918C01F3AB}" type="presOf" srcId="{2A35ED4B-B384-45A6-9D70-3E688D5BFDFE}" destId="{C46F2CA0-AF7F-4769-99E2-CA173F3F7DA3}" srcOrd="0" destOrd="0" presId="urn:microsoft.com/office/officeart/2005/8/layout/radial6"/>
    <dgm:cxn modelId="{B51A55A9-1825-408D-8F33-49E4D0812345}" type="presOf" srcId="{AECC7B8F-912B-4DB1-8B97-D2A6CBD30188}" destId="{53B6262C-73B2-49EB-AFBB-D9BEBF9868A8}" srcOrd="0" destOrd="0" presId="urn:microsoft.com/office/officeart/2005/8/layout/radial6"/>
    <dgm:cxn modelId="{3CB09ABB-580D-4924-A91C-BA21D147F152}" type="presOf" srcId="{291FE7BA-6107-4ED6-B341-4CDDD5C9A13D}" destId="{3555835D-4440-4BD5-BF57-796141CA3FEF}" srcOrd="0" destOrd="0" presId="urn:microsoft.com/office/officeart/2005/8/layout/radial6"/>
    <dgm:cxn modelId="{A0F772F1-F745-4045-A391-93850B03C29C}" type="presOf" srcId="{D4A1D4C5-6503-469D-AACA-7DE07CE173AE}" destId="{09A7E72A-7F06-477E-9F62-40C38353C508}" srcOrd="0" destOrd="0" presId="urn:microsoft.com/office/officeart/2005/8/layout/radial6"/>
    <dgm:cxn modelId="{4B85E7F6-BCA0-41B2-A7B0-DBAFB39E2634}" type="presOf" srcId="{A7B668B9-6025-4108-9D23-B67216F99AA1}" destId="{9CE8C945-EA83-4ED8-B428-13F6701CF4DD}" srcOrd="0" destOrd="0" presId="urn:microsoft.com/office/officeart/2005/8/layout/radial6"/>
    <dgm:cxn modelId="{0D05ABFC-ED56-4E5E-8156-51CA678F56C1}" srcId="{95389D12-DCF2-4561-9875-F4495C942F64}" destId="{0A4D3944-C377-4550-B36D-50FFC46B6393}" srcOrd="3" destOrd="0" parTransId="{375D7930-5981-4B86-848E-D13B3CA4B1E8}" sibTransId="{2A35ED4B-B384-45A6-9D70-3E688D5BFDFE}"/>
    <dgm:cxn modelId="{EBC3E780-B1AC-480B-AA0B-CD0EC9D26591}" type="presParOf" srcId="{E0391F12-B223-4505-92E9-F8E15EF85C38}" destId="{4756ED39-F591-40A2-B4F2-DCC12D1B745B}" srcOrd="0" destOrd="0" presId="urn:microsoft.com/office/officeart/2005/8/layout/radial6"/>
    <dgm:cxn modelId="{1AECBAC6-6593-491F-9DE4-2D7DD91C14D2}" type="presParOf" srcId="{E0391F12-B223-4505-92E9-F8E15EF85C38}" destId="{A66F36DF-E03C-4DA7-AA76-0920FCAF3C57}" srcOrd="1" destOrd="0" presId="urn:microsoft.com/office/officeart/2005/8/layout/radial6"/>
    <dgm:cxn modelId="{73C7858C-4D8A-46B5-B0C9-06B3D3051D3C}" type="presParOf" srcId="{E0391F12-B223-4505-92E9-F8E15EF85C38}" destId="{5FE6DDDB-AAED-461E-AF73-8C4619935488}" srcOrd="2" destOrd="0" presId="urn:microsoft.com/office/officeart/2005/8/layout/radial6"/>
    <dgm:cxn modelId="{4A87F419-72FF-4FB3-A1CE-02572DAA5AED}" type="presParOf" srcId="{E0391F12-B223-4505-92E9-F8E15EF85C38}" destId="{D3AF578D-AB65-4633-82E9-B5D6D60B10CC}" srcOrd="3" destOrd="0" presId="urn:microsoft.com/office/officeart/2005/8/layout/radial6"/>
    <dgm:cxn modelId="{CE70D2F4-E16F-4F90-B694-C7AF91E5DFC1}" type="presParOf" srcId="{E0391F12-B223-4505-92E9-F8E15EF85C38}" destId="{53B6262C-73B2-49EB-AFBB-D9BEBF9868A8}" srcOrd="4" destOrd="0" presId="urn:microsoft.com/office/officeart/2005/8/layout/radial6"/>
    <dgm:cxn modelId="{A8E7070C-7BF0-46DB-97FB-302E09748CDF}" type="presParOf" srcId="{E0391F12-B223-4505-92E9-F8E15EF85C38}" destId="{C4F3CD2D-4023-4BF0-80FC-CADC67C416CA}" srcOrd="5" destOrd="0" presId="urn:microsoft.com/office/officeart/2005/8/layout/radial6"/>
    <dgm:cxn modelId="{16C5C374-5169-4A99-B26C-0783881AE1BF}" type="presParOf" srcId="{E0391F12-B223-4505-92E9-F8E15EF85C38}" destId="{D0B91BA8-A0B2-476F-B2CD-30775A33AB87}" srcOrd="6" destOrd="0" presId="urn:microsoft.com/office/officeart/2005/8/layout/radial6"/>
    <dgm:cxn modelId="{DCE723F9-5EA9-475E-9B85-EC1A96A6DF0E}" type="presParOf" srcId="{E0391F12-B223-4505-92E9-F8E15EF85C38}" destId="{C8CE2A58-F009-4581-8072-FC3CDE1F6925}" srcOrd="7" destOrd="0" presId="urn:microsoft.com/office/officeart/2005/8/layout/radial6"/>
    <dgm:cxn modelId="{04B179FD-38F8-4964-BCEB-4B8AF5BE3D34}" type="presParOf" srcId="{E0391F12-B223-4505-92E9-F8E15EF85C38}" destId="{4F655D09-640D-4D44-95AC-94C81080D764}" srcOrd="8" destOrd="0" presId="urn:microsoft.com/office/officeart/2005/8/layout/radial6"/>
    <dgm:cxn modelId="{BBAE8E03-08D2-4631-918F-900D77296A26}" type="presParOf" srcId="{E0391F12-B223-4505-92E9-F8E15EF85C38}" destId="{4C5D749A-E683-40B5-B341-7F3922CF6841}" srcOrd="9" destOrd="0" presId="urn:microsoft.com/office/officeart/2005/8/layout/radial6"/>
    <dgm:cxn modelId="{4DE11827-6D72-4FE1-A9AE-ED7B60022901}" type="presParOf" srcId="{E0391F12-B223-4505-92E9-F8E15EF85C38}" destId="{688F8622-ECBE-4C99-9BB3-F3C5ADD08149}" srcOrd="10" destOrd="0" presId="urn:microsoft.com/office/officeart/2005/8/layout/radial6"/>
    <dgm:cxn modelId="{CD9F4649-5463-4D70-8545-AE66E7DAFCB3}" type="presParOf" srcId="{E0391F12-B223-4505-92E9-F8E15EF85C38}" destId="{2DA9AF8E-1711-4E5A-9495-4E3F74FC63D1}" srcOrd="11" destOrd="0" presId="urn:microsoft.com/office/officeart/2005/8/layout/radial6"/>
    <dgm:cxn modelId="{CAF91032-3611-4997-AC16-7F4601EA3484}" type="presParOf" srcId="{E0391F12-B223-4505-92E9-F8E15EF85C38}" destId="{C46F2CA0-AF7F-4769-99E2-CA173F3F7DA3}" srcOrd="12" destOrd="0" presId="urn:microsoft.com/office/officeart/2005/8/layout/radial6"/>
    <dgm:cxn modelId="{66FB5D74-2224-4569-A0B5-AFC8B139E12F}" type="presParOf" srcId="{E0391F12-B223-4505-92E9-F8E15EF85C38}" destId="{9CE8C945-EA83-4ED8-B428-13F6701CF4DD}" srcOrd="13" destOrd="0" presId="urn:microsoft.com/office/officeart/2005/8/layout/radial6"/>
    <dgm:cxn modelId="{C7BEB436-73E2-432C-A90E-F3EA9B01BDBC}" type="presParOf" srcId="{E0391F12-B223-4505-92E9-F8E15EF85C38}" destId="{2315F602-985A-482B-8DBE-B7E3E3394C30}" srcOrd="14" destOrd="0" presId="urn:microsoft.com/office/officeart/2005/8/layout/radial6"/>
    <dgm:cxn modelId="{8D1BF7F6-6EBF-4608-93FF-05C96F2821E2}" type="presParOf" srcId="{E0391F12-B223-4505-92E9-F8E15EF85C38}" destId="{3555835D-4440-4BD5-BF57-796141CA3FEF}" srcOrd="15" destOrd="0" presId="urn:microsoft.com/office/officeart/2005/8/layout/radial6"/>
    <dgm:cxn modelId="{FC1446FA-E22C-4A7D-A38F-7D36140EC77E}" type="presParOf" srcId="{E0391F12-B223-4505-92E9-F8E15EF85C38}" destId="{09A7E72A-7F06-477E-9F62-40C38353C508}" srcOrd="16" destOrd="0" presId="urn:microsoft.com/office/officeart/2005/8/layout/radial6"/>
    <dgm:cxn modelId="{2C4F430B-B8F0-4249-B80D-47723FAF15EF}" type="presParOf" srcId="{E0391F12-B223-4505-92E9-F8E15EF85C38}" destId="{E80226DF-9947-4558-B0F9-9D0EF4F69D6F}" srcOrd="17" destOrd="0" presId="urn:microsoft.com/office/officeart/2005/8/layout/radial6"/>
    <dgm:cxn modelId="{FAF07F50-F165-4256-8605-B3D419036F66}" type="presParOf" srcId="{E0391F12-B223-4505-92E9-F8E15EF85C38}" destId="{20D71E64-1587-40DE-A9DB-CB7A2FB190D9}"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71E64-1587-40DE-A9DB-CB7A2FB190D9}">
      <dsp:nvSpPr>
        <dsp:cNvPr id="0" name=""/>
        <dsp:cNvSpPr/>
      </dsp:nvSpPr>
      <dsp:spPr>
        <a:xfrm>
          <a:off x="2661404" y="617504"/>
          <a:ext cx="4225470" cy="4225470"/>
        </a:xfrm>
        <a:prstGeom prst="blockArc">
          <a:avLst>
            <a:gd name="adj1" fmla="val 12600000"/>
            <a:gd name="adj2" fmla="val 16200000"/>
            <a:gd name="adj3" fmla="val 4527"/>
          </a:avLst>
        </a:prstGeom>
        <a:solidFill>
          <a:schemeClr val="accent2">
            <a:hueOff val="453165"/>
            <a:satOff val="-47993"/>
            <a:lumOff val="-11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55835D-4440-4BD5-BF57-796141CA3FEF}">
      <dsp:nvSpPr>
        <dsp:cNvPr id="0" name=""/>
        <dsp:cNvSpPr/>
      </dsp:nvSpPr>
      <dsp:spPr>
        <a:xfrm>
          <a:off x="2661404" y="617504"/>
          <a:ext cx="4225470" cy="4225470"/>
        </a:xfrm>
        <a:prstGeom prst="blockArc">
          <a:avLst>
            <a:gd name="adj1" fmla="val 9000000"/>
            <a:gd name="adj2" fmla="val 12600000"/>
            <a:gd name="adj3" fmla="val 4527"/>
          </a:avLst>
        </a:prstGeom>
        <a:solidFill>
          <a:schemeClr val="accent2">
            <a:hueOff val="362532"/>
            <a:satOff val="-38394"/>
            <a:lumOff val="-9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6F2CA0-AF7F-4769-99E2-CA173F3F7DA3}">
      <dsp:nvSpPr>
        <dsp:cNvPr id="0" name=""/>
        <dsp:cNvSpPr/>
      </dsp:nvSpPr>
      <dsp:spPr>
        <a:xfrm>
          <a:off x="2661404" y="617504"/>
          <a:ext cx="4225470" cy="4225470"/>
        </a:xfrm>
        <a:prstGeom prst="blockArc">
          <a:avLst>
            <a:gd name="adj1" fmla="val 5400000"/>
            <a:gd name="adj2" fmla="val 9000000"/>
            <a:gd name="adj3" fmla="val 4527"/>
          </a:avLst>
        </a:prstGeom>
        <a:solidFill>
          <a:schemeClr val="accent2">
            <a:hueOff val="271899"/>
            <a:satOff val="-28796"/>
            <a:lumOff val="-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5D749A-E683-40B5-B341-7F3922CF6841}">
      <dsp:nvSpPr>
        <dsp:cNvPr id="0" name=""/>
        <dsp:cNvSpPr/>
      </dsp:nvSpPr>
      <dsp:spPr>
        <a:xfrm>
          <a:off x="2661404" y="617504"/>
          <a:ext cx="4225470" cy="4225470"/>
        </a:xfrm>
        <a:prstGeom prst="blockArc">
          <a:avLst>
            <a:gd name="adj1" fmla="val 1800000"/>
            <a:gd name="adj2" fmla="val 5400000"/>
            <a:gd name="adj3" fmla="val 4527"/>
          </a:avLst>
        </a:prstGeom>
        <a:solidFill>
          <a:schemeClr val="accent2">
            <a:hueOff val="181266"/>
            <a:satOff val="-19197"/>
            <a:lumOff val="-47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B91BA8-A0B2-476F-B2CD-30775A33AB87}">
      <dsp:nvSpPr>
        <dsp:cNvPr id="0" name=""/>
        <dsp:cNvSpPr/>
      </dsp:nvSpPr>
      <dsp:spPr>
        <a:xfrm>
          <a:off x="2661404" y="617504"/>
          <a:ext cx="4225470" cy="4225470"/>
        </a:xfrm>
        <a:prstGeom prst="blockArc">
          <a:avLst>
            <a:gd name="adj1" fmla="val 19800000"/>
            <a:gd name="adj2" fmla="val 1800000"/>
            <a:gd name="adj3" fmla="val 4527"/>
          </a:avLst>
        </a:prstGeom>
        <a:solidFill>
          <a:schemeClr val="accent2">
            <a:hueOff val="90633"/>
            <a:satOff val="-9599"/>
            <a:lumOff val="-23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AF578D-AB65-4633-82E9-B5D6D60B10CC}">
      <dsp:nvSpPr>
        <dsp:cNvPr id="0" name=""/>
        <dsp:cNvSpPr/>
      </dsp:nvSpPr>
      <dsp:spPr>
        <a:xfrm>
          <a:off x="2661404" y="617504"/>
          <a:ext cx="4225470" cy="4225470"/>
        </a:xfrm>
        <a:prstGeom prst="blockArc">
          <a:avLst>
            <a:gd name="adj1" fmla="val 16200000"/>
            <a:gd name="adj2" fmla="val 19800000"/>
            <a:gd name="adj3" fmla="val 452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56ED39-F591-40A2-B4F2-DCC12D1B745B}">
      <dsp:nvSpPr>
        <dsp:cNvPr id="0" name=""/>
        <dsp:cNvSpPr/>
      </dsp:nvSpPr>
      <dsp:spPr>
        <a:xfrm>
          <a:off x="3825372" y="1781472"/>
          <a:ext cx="1897534" cy="18975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ar-IQ" sz="2900" b="1" kern="1200" dirty="0"/>
            <a:t>منظور علم النفس التربوي</a:t>
          </a:r>
          <a:endParaRPr lang="en-US" sz="2900" b="1" kern="1200" dirty="0"/>
        </a:p>
      </dsp:txBody>
      <dsp:txXfrm>
        <a:off x="4103259" y="2059359"/>
        <a:ext cx="1341760" cy="1341760"/>
      </dsp:txXfrm>
    </dsp:sp>
    <dsp:sp modelId="{A66F36DF-E03C-4DA7-AA76-0920FCAF3C57}">
      <dsp:nvSpPr>
        <dsp:cNvPr id="0" name=""/>
        <dsp:cNvSpPr/>
      </dsp:nvSpPr>
      <dsp:spPr>
        <a:xfrm>
          <a:off x="4110003" y="1185"/>
          <a:ext cx="1328273" cy="132827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ar-IQ" sz="2100" b="1" kern="1200" dirty="0"/>
            <a:t>المُتَعَلِم</a:t>
          </a:r>
          <a:endParaRPr lang="en-US" sz="2100" b="1" kern="1200" dirty="0"/>
        </a:p>
      </dsp:txBody>
      <dsp:txXfrm>
        <a:off x="4304524" y="195706"/>
        <a:ext cx="939231" cy="939231"/>
      </dsp:txXfrm>
    </dsp:sp>
    <dsp:sp modelId="{53B6262C-73B2-49EB-AFBB-D9BEBF9868A8}">
      <dsp:nvSpPr>
        <dsp:cNvPr id="0" name=""/>
        <dsp:cNvSpPr/>
      </dsp:nvSpPr>
      <dsp:spPr>
        <a:xfrm>
          <a:off x="5898273" y="1033644"/>
          <a:ext cx="1328273" cy="1328273"/>
        </a:xfrm>
        <a:prstGeom prst="ellipse">
          <a:avLst/>
        </a:prstGeom>
        <a:solidFill>
          <a:schemeClr val="accent2">
            <a:hueOff val="90633"/>
            <a:satOff val="-9599"/>
            <a:lumOff val="-235"/>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ar-IQ" sz="2100" kern="1200" dirty="0"/>
            <a:t>العملية التعليمية</a:t>
          </a:r>
          <a:endParaRPr lang="en-US" sz="2100" kern="1200" dirty="0"/>
        </a:p>
      </dsp:txBody>
      <dsp:txXfrm>
        <a:off x="6092794" y="1228165"/>
        <a:ext cx="939231" cy="939231"/>
      </dsp:txXfrm>
    </dsp:sp>
    <dsp:sp modelId="{C8CE2A58-F009-4581-8072-FC3CDE1F6925}">
      <dsp:nvSpPr>
        <dsp:cNvPr id="0" name=""/>
        <dsp:cNvSpPr/>
      </dsp:nvSpPr>
      <dsp:spPr>
        <a:xfrm>
          <a:off x="5898273" y="3098561"/>
          <a:ext cx="1328273" cy="1328273"/>
        </a:xfrm>
        <a:prstGeom prst="ellipse">
          <a:avLst/>
        </a:prstGeom>
        <a:solidFill>
          <a:schemeClr val="accent2">
            <a:hueOff val="181266"/>
            <a:satOff val="-19197"/>
            <a:lumOff val="-47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ar-IQ" sz="2100" kern="1200" dirty="0"/>
            <a:t>بيئة التعلم</a:t>
          </a:r>
          <a:endParaRPr lang="en-US" sz="2100" kern="1200" dirty="0"/>
        </a:p>
      </dsp:txBody>
      <dsp:txXfrm>
        <a:off x="6092794" y="3293082"/>
        <a:ext cx="939231" cy="939231"/>
      </dsp:txXfrm>
    </dsp:sp>
    <dsp:sp modelId="{688F8622-ECBE-4C99-9BB3-F3C5ADD08149}">
      <dsp:nvSpPr>
        <dsp:cNvPr id="0" name=""/>
        <dsp:cNvSpPr/>
      </dsp:nvSpPr>
      <dsp:spPr>
        <a:xfrm>
          <a:off x="4110003" y="4131020"/>
          <a:ext cx="1328273" cy="1328273"/>
        </a:xfrm>
        <a:prstGeom prst="ellipse">
          <a:avLst/>
        </a:prstGeom>
        <a:solidFill>
          <a:schemeClr val="accent2">
            <a:hueOff val="271899"/>
            <a:satOff val="-28796"/>
            <a:lumOff val="-706"/>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ar-IQ" sz="2100" kern="1200" dirty="0"/>
            <a:t>الخبرات التعليمية</a:t>
          </a:r>
          <a:endParaRPr lang="en-US" sz="2100" kern="1200" dirty="0"/>
        </a:p>
      </dsp:txBody>
      <dsp:txXfrm>
        <a:off x="4304524" y="4325541"/>
        <a:ext cx="939231" cy="939231"/>
      </dsp:txXfrm>
    </dsp:sp>
    <dsp:sp modelId="{9CE8C945-EA83-4ED8-B428-13F6701CF4DD}">
      <dsp:nvSpPr>
        <dsp:cNvPr id="0" name=""/>
        <dsp:cNvSpPr/>
      </dsp:nvSpPr>
      <dsp:spPr>
        <a:xfrm>
          <a:off x="2321732" y="3098561"/>
          <a:ext cx="1328273" cy="1328273"/>
        </a:xfrm>
        <a:prstGeom prst="ellipse">
          <a:avLst/>
        </a:prstGeom>
        <a:solidFill>
          <a:schemeClr val="accent2">
            <a:hueOff val="362532"/>
            <a:satOff val="-38394"/>
            <a:lumOff val="-941"/>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ar-IQ" sz="2100" kern="1200" dirty="0"/>
            <a:t>الموقف التعليمي</a:t>
          </a:r>
          <a:endParaRPr lang="en-US" sz="2100" kern="1200" dirty="0"/>
        </a:p>
      </dsp:txBody>
      <dsp:txXfrm>
        <a:off x="2516253" y="3293082"/>
        <a:ext cx="939231" cy="939231"/>
      </dsp:txXfrm>
    </dsp:sp>
    <dsp:sp modelId="{09A7E72A-7F06-477E-9F62-40C38353C508}">
      <dsp:nvSpPr>
        <dsp:cNvPr id="0" name=""/>
        <dsp:cNvSpPr/>
      </dsp:nvSpPr>
      <dsp:spPr>
        <a:xfrm>
          <a:off x="2321732" y="1033644"/>
          <a:ext cx="1328273" cy="1328273"/>
        </a:xfrm>
        <a:prstGeom prst="ellipse">
          <a:avLst/>
        </a:prstGeom>
        <a:solidFill>
          <a:schemeClr val="accent2">
            <a:hueOff val="453165"/>
            <a:satOff val="-47993"/>
            <a:lumOff val="-1176"/>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ar-IQ" sz="2100" kern="1200" dirty="0"/>
            <a:t>تقويم العملية التربوية</a:t>
          </a:r>
          <a:endParaRPr lang="en-US" sz="2100" kern="1200" dirty="0"/>
        </a:p>
      </dsp:txBody>
      <dsp:txXfrm>
        <a:off x="2516253" y="1228165"/>
        <a:ext cx="939231" cy="93923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5" name="PlaceHolder 2"/>
          <p:cNvSpPr>
            <a:spLocks noGrp="1"/>
          </p:cNvSpPr>
          <p:nvPr>
            <p:ph type="body"/>
          </p:nvPr>
        </p:nvSpPr>
        <p:spPr>
          <a:xfrm>
            <a:off x="2589120" y="2133720"/>
            <a:ext cx="89150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56" name="PlaceHolder 3"/>
          <p:cNvSpPr>
            <a:spLocks noGrp="1"/>
          </p:cNvSpPr>
          <p:nvPr>
            <p:ph type="body"/>
          </p:nvPr>
        </p:nvSpPr>
        <p:spPr>
          <a:xfrm>
            <a:off x="2589120" y="4106520"/>
            <a:ext cx="89150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8" name="PlaceHolder 2"/>
          <p:cNvSpPr>
            <a:spLocks noGrp="1"/>
          </p:cNvSpPr>
          <p:nvPr>
            <p:ph type="body"/>
          </p:nvPr>
        </p:nvSpPr>
        <p:spPr>
          <a:xfrm>
            <a:off x="2589120" y="21337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59" name="PlaceHolder 3"/>
          <p:cNvSpPr>
            <a:spLocks noGrp="1"/>
          </p:cNvSpPr>
          <p:nvPr>
            <p:ph type="body"/>
          </p:nvPr>
        </p:nvSpPr>
        <p:spPr>
          <a:xfrm>
            <a:off x="7157160" y="21337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60" name="PlaceHolder 4"/>
          <p:cNvSpPr>
            <a:spLocks noGrp="1"/>
          </p:cNvSpPr>
          <p:nvPr>
            <p:ph type="body"/>
          </p:nvPr>
        </p:nvSpPr>
        <p:spPr>
          <a:xfrm>
            <a:off x="2589120" y="41065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61" name="PlaceHolder 5"/>
          <p:cNvSpPr>
            <a:spLocks noGrp="1"/>
          </p:cNvSpPr>
          <p:nvPr>
            <p:ph type="body"/>
          </p:nvPr>
        </p:nvSpPr>
        <p:spPr>
          <a:xfrm>
            <a:off x="7157160" y="41065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63" name="PlaceHolder 2"/>
          <p:cNvSpPr>
            <a:spLocks noGrp="1"/>
          </p:cNvSpPr>
          <p:nvPr>
            <p:ph type="body"/>
          </p:nvPr>
        </p:nvSpPr>
        <p:spPr>
          <a:xfrm>
            <a:off x="2589120" y="2133720"/>
            <a:ext cx="287028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64" name="PlaceHolder 3"/>
          <p:cNvSpPr>
            <a:spLocks noGrp="1"/>
          </p:cNvSpPr>
          <p:nvPr>
            <p:ph type="body"/>
          </p:nvPr>
        </p:nvSpPr>
        <p:spPr>
          <a:xfrm>
            <a:off x="5603400" y="2133720"/>
            <a:ext cx="287028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65" name="PlaceHolder 4"/>
          <p:cNvSpPr>
            <a:spLocks noGrp="1"/>
          </p:cNvSpPr>
          <p:nvPr>
            <p:ph type="body"/>
          </p:nvPr>
        </p:nvSpPr>
        <p:spPr>
          <a:xfrm>
            <a:off x="8617320" y="2133720"/>
            <a:ext cx="287028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66" name="PlaceHolder 5"/>
          <p:cNvSpPr>
            <a:spLocks noGrp="1"/>
          </p:cNvSpPr>
          <p:nvPr>
            <p:ph type="body"/>
          </p:nvPr>
        </p:nvSpPr>
        <p:spPr>
          <a:xfrm>
            <a:off x="2589120" y="4106520"/>
            <a:ext cx="287028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67" name="PlaceHolder 6"/>
          <p:cNvSpPr>
            <a:spLocks noGrp="1"/>
          </p:cNvSpPr>
          <p:nvPr>
            <p:ph type="body"/>
          </p:nvPr>
        </p:nvSpPr>
        <p:spPr>
          <a:xfrm>
            <a:off x="5603400" y="4106520"/>
            <a:ext cx="287028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68" name="PlaceHolder 7"/>
          <p:cNvSpPr>
            <a:spLocks noGrp="1"/>
          </p:cNvSpPr>
          <p:nvPr>
            <p:ph type="body"/>
          </p:nvPr>
        </p:nvSpPr>
        <p:spPr>
          <a:xfrm>
            <a:off x="8617320" y="4106520"/>
            <a:ext cx="287028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4" name="PlaceHolder 2"/>
          <p:cNvSpPr>
            <a:spLocks noGrp="1"/>
          </p:cNvSpPr>
          <p:nvPr>
            <p:ph type="subTitle"/>
          </p:nvPr>
        </p:nvSpPr>
        <p:spPr>
          <a:xfrm>
            <a:off x="2589120" y="2133720"/>
            <a:ext cx="8915040" cy="377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6" name="PlaceHolder 2"/>
          <p:cNvSpPr>
            <a:spLocks noGrp="1"/>
          </p:cNvSpPr>
          <p:nvPr>
            <p:ph type="body"/>
          </p:nvPr>
        </p:nvSpPr>
        <p:spPr>
          <a:xfrm>
            <a:off x="2589120" y="2133720"/>
            <a:ext cx="8915040" cy="377712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8" name="PlaceHolder 2"/>
          <p:cNvSpPr>
            <a:spLocks noGrp="1"/>
          </p:cNvSpPr>
          <p:nvPr>
            <p:ph type="body"/>
          </p:nvPr>
        </p:nvSpPr>
        <p:spPr>
          <a:xfrm>
            <a:off x="2589120" y="2133720"/>
            <a:ext cx="4350240" cy="377712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39" name="PlaceHolder 3"/>
          <p:cNvSpPr>
            <a:spLocks noGrp="1"/>
          </p:cNvSpPr>
          <p:nvPr>
            <p:ph type="body"/>
          </p:nvPr>
        </p:nvSpPr>
        <p:spPr>
          <a:xfrm>
            <a:off x="7157160" y="2133720"/>
            <a:ext cx="4350240" cy="377712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0"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1" name="PlaceHolder 1"/>
          <p:cNvSpPr>
            <a:spLocks noGrp="1"/>
          </p:cNvSpPr>
          <p:nvPr>
            <p:ph type="subTitle"/>
          </p:nvPr>
        </p:nvSpPr>
        <p:spPr>
          <a:xfrm>
            <a:off x="2593080" y="624240"/>
            <a:ext cx="8911440" cy="593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43" name="PlaceHolder 2"/>
          <p:cNvSpPr>
            <a:spLocks noGrp="1"/>
          </p:cNvSpPr>
          <p:nvPr>
            <p:ph type="body"/>
          </p:nvPr>
        </p:nvSpPr>
        <p:spPr>
          <a:xfrm>
            <a:off x="2589120" y="21337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44" name="PlaceHolder 3"/>
          <p:cNvSpPr>
            <a:spLocks noGrp="1"/>
          </p:cNvSpPr>
          <p:nvPr>
            <p:ph type="body"/>
          </p:nvPr>
        </p:nvSpPr>
        <p:spPr>
          <a:xfrm>
            <a:off x="7157160" y="2133720"/>
            <a:ext cx="4350240" cy="377712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45" name="PlaceHolder 4"/>
          <p:cNvSpPr>
            <a:spLocks noGrp="1"/>
          </p:cNvSpPr>
          <p:nvPr>
            <p:ph type="body"/>
          </p:nvPr>
        </p:nvSpPr>
        <p:spPr>
          <a:xfrm>
            <a:off x="2589120" y="41065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47" name="PlaceHolder 2"/>
          <p:cNvSpPr>
            <a:spLocks noGrp="1"/>
          </p:cNvSpPr>
          <p:nvPr>
            <p:ph type="body"/>
          </p:nvPr>
        </p:nvSpPr>
        <p:spPr>
          <a:xfrm>
            <a:off x="2589120" y="2133720"/>
            <a:ext cx="4350240" cy="377712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48" name="PlaceHolder 3"/>
          <p:cNvSpPr>
            <a:spLocks noGrp="1"/>
          </p:cNvSpPr>
          <p:nvPr>
            <p:ph type="body"/>
          </p:nvPr>
        </p:nvSpPr>
        <p:spPr>
          <a:xfrm>
            <a:off x="7157160" y="21337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49" name="PlaceHolder 4"/>
          <p:cNvSpPr>
            <a:spLocks noGrp="1"/>
          </p:cNvSpPr>
          <p:nvPr>
            <p:ph type="body"/>
          </p:nvPr>
        </p:nvSpPr>
        <p:spPr>
          <a:xfrm>
            <a:off x="7157160" y="41065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1" name="PlaceHolder 2"/>
          <p:cNvSpPr>
            <a:spLocks noGrp="1"/>
          </p:cNvSpPr>
          <p:nvPr>
            <p:ph type="body"/>
          </p:nvPr>
        </p:nvSpPr>
        <p:spPr>
          <a:xfrm>
            <a:off x="2589120" y="21337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52" name="PlaceHolder 3"/>
          <p:cNvSpPr>
            <a:spLocks noGrp="1"/>
          </p:cNvSpPr>
          <p:nvPr>
            <p:ph type="body"/>
          </p:nvPr>
        </p:nvSpPr>
        <p:spPr>
          <a:xfrm>
            <a:off x="7157160" y="2133720"/>
            <a:ext cx="43502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
        <p:nvSpPr>
          <p:cNvPr id="53" name="PlaceHolder 4"/>
          <p:cNvSpPr>
            <a:spLocks noGrp="1"/>
          </p:cNvSpPr>
          <p:nvPr>
            <p:ph type="body"/>
          </p:nvPr>
        </p:nvSpPr>
        <p:spPr>
          <a:xfrm>
            <a:off x="2589120" y="4106520"/>
            <a:ext cx="8915040" cy="1801440"/>
          </a:xfrm>
          <a:prstGeom prst="rect">
            <a:avLst/>
          </a:prstGeom>
        </p:spPr>
        <p:txBody>
          <a:bodyPr lIns="0" tIns="0" rIns="0" bIns="0">
            <a:normAutofit/>
          </a:bodyPr>
          <a:lstStyle/>
          <a:p>
            <a:pPr algn="r" rtl="1">
              <a:spcBef>
                <a:spcPts val="1417"/>
              </a:spcBef>
            </a:pPr>
            <a:endParaRPr lang="en-US" sz="1800" b="0" strike="noStrike" spc="-1">
              <a:solidFill>
                <a:srgbClr val="404040"/>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FE7C4"/>
            </a:gs>
          </a:gsLst>
          <a:path path="circle">
            <a:fillToRect l="25000" t="25000" r="75000" b="75000"/>
          </a:path>
        </a:gradFill>
        <a:effectLst/>
      </p:bgPr>
    </p:bg>
    <p:spTree>
      <p:nvGrpSpPr>
        <p:cNvPr id="1" name=""/>
        <p:cNvGrpSpPr/>
        <p:nvPr/>
      </p:nvGrpSpPr>
      <p:grpSpPr>
        <a:xfrm>
          <a:off x="0" y="0"/>
          <a:ext cx="0" cy="0"/>
          <a:chOff x="0" y="0"/>
          <a:chExt cx="0" cy="0"/>
        </a:xfrm>
      </p:grpSpPr>
      <p:grpSp>
        <p:nvGrpSpPr>
          <p:cNvPr id="33" name="Group 22"/>
          <p:cNvGrpSpPr/>
          <p:nvPr/>
        </p:nvGrpSpPr>
        <p:grpSpPr>
          <a:xfrm>
            <a:off x="0" y="228600"/>
            <a:ext cx="2851200" cy="6638400"/>
            <a:chOff x="0" y="228600"/>
            <a:chExt cx="2851200" cy="6638400"/>
          </a:xfrm>
        </p:grpSpPr>
        <p:sp>
          <p:nvSpPr>
            <p:cNvPr id="34" name="Freeform 11"/>
            <p:cNvSpPr/>
            <p:nvPr/>
          </p:nvSpPr>
          <p:spPr>
            <a:xfrm>
              <a:off x="0" y="2575080"/>
              <a:ext cx="100440" cy="625680"/>
            </a:xfrm>
            <a:custGeom>
              <a:avLst/>
              <a:gdLst/>
              <a:ahLst/>
              <a:cxn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2" name="Freeform 12"/>
            <p:cNvSpPr/>
            <p:nvPr/>
          </p:nvSpPr>
          <p:spPr>
            <a:xfrm>
              <a:off x="128520" y="3156480"/>
              <a:ext cx="646200" cy="2322000"/>
            </a:xfrm>
            <a:custGeom>
              <a:avLst/>
              <a:gdLst/>
              <a:ahLst/>
              <a:cxn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3" name="Freeform 13"/>
            <p:cNvSpPr/>
            <p:nvPr/>
          </p:nvSpPr>
          <p:spPr>
            <a:xfrm>
              <a:off x="807120" y="5447160"/>
              <a:ext cx="609120" cy="1419840"/>
            </a:xfrm>
            <a:custGeom>
              <a:avLst/>
              <a:gdLst/>
              <a:ahLst/>
              <a:cxn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4" name="Freeform 14"/>
            <p:cNvSpPr/>
            <p:nvPr/>
          </p:nvSpPr>
          <p:spPr>
            <a:xfrm>
              <a:off x="959760" y="6503760"/>
              <a:ext cx="171000" cy="363240"/>
            </a:xfrm>
            <a:custGeom>
              <a:avLst/>
              <a:gdLst/>
              <a:ahLst/>
              <a:cxn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5" name="Freeform 15"/>
            <p:cNvSpPr/>
            <p:nvPr/>
          </p:nvSpPr>
          <p:spPr>
            <a:xfrm>
              <a:off x="100800" y="3201120"/>
              <a:ext cx="821520" cy="3328200"/>
            </a:xfrm>
            <a:custGeom>
              <a:avLst/>
              <a:gdLst/>
              <a:ahLst/>
              <a:cxn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6" name="Freeform 16"/>
            <p:cNvSpPr/>
            <p:nvPr/>
          </p:nvSpPr>
          <p:spPr>
            <a:xfrm>
              <a:off x="22320" y="228600"/>
              <a:ext cx="105840" cy="2927520"/>
            </a:xfrm>
            <a:custGeom>
              <a:avLst/>
              <a:gdLst/>
              <a:ahLst/>
              <a:cxn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 name="Freeform 17"/>
            <p:cNvSpPr/>
            <p:nvPr/>
          </p:nvSpPr>
          <p:spPr>
            <a:xfrm>
              <a:off x="78120" y="2944080"/>
              <a:ext cx="77760" cy="493560"/>
            </a:xfrm>
            <a:custGeom>
              <a:avLst/>
              <a:gdLst/>
              <a:ahLst/>
              <a:cxn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8" name="Freeform 18"/>
            <p:cNvSpPr/>
            <p:nvPr/>
          </p:nvSpPr>
          <p:spPr>
            <a:xfrm>
              <a:off x="769680" y="5478840"/>
              <a:ext cx="189720" cy="1024560"/>
            </a:xfrm>
            <a:custGeom>
              <a:avLst/>
              <a:gdLst/>
              <a:ahLst/>
              <a:cxn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9" name="Freeform 19"/>
            <p:cNvSpPr/>
            <p:nvPr/>
          </p:nvSpPr>
          <p:spPr>
            <a:xfrm>
              <a:off x="775440" y="1398960"/>
              <a:ext cx="2075760" cy="4047840"/>
            </a:xfrm>
            <a:custGeom>
              <a:avLst/>
              <a:gdLst/>
              <a:ahLst/>
              <a:cxn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0" name="Freeform 20"/>
            <p:cNvSpPr/>
            <p:nvPr/>
          </p:nvSpPr>
          <p:spPr>
            <a:xfrm>
              <a:off x="922680" y="6530040"/>
              <a:ext cx="161640" cy="336960"/>
            </a:xfrm>
            <a:custGeom>
              <a:avLst/>
              <a:gdLst/>
              <a:ahLst/>
              <a:cxn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1" name="Freeform 21"/>
            <p:cNvSpPr/>
            <p:nvPr/>
          </p:nvSpPr>
          <p:spPr>
            <a:xfrm>
              <a:off x="769680" y="5359320"/>
              <a:ext cx="37080" cy="221400"/>
            </a:xfrm>
            <a:custGeom>
              <a:avLst/>
              <a:gdLst/>
              <a:ahLst/>
              <a:cxn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2" name="Freeform 22"/>
            <p:cNvSpPr/>
            <p:nvPr/>
          </p:nvSpPr>
          <p:spPr>
            <a:xfrm>
              <a:off x="849960" y="6244560"/>
              <a:ext cx="238320" cy="622080"/>
            </a:xfrm>
            <a:custGeom>
              <a:avLst/>
              <a:gdLst/>
              <a:ahLst/>
              <a:cxn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grpSp>
      <p:grpSp>
        <p:nvGrpSpPr>
          <p:cNvPr id="13" name="Group 9"/>
          <p:cNvGrpSpPr/>
          <p:nvPr/>
        </p:nvGrpSpPr>
        <p:grpSpPr>
          <a:xfrm>
            <a:off x="27360" y="-720"/>
            <a:ext cx="2356200" cy="6853680"/>
            <a:chOff x="27360" y="-720"/>
            <a:chExt cx="2356200" cy="6853680"/>
          </a:xfrm>
        </p:grpSpPr>
        <p:sp>
          <p:nvSpPr>
            <p:cNvPr id="14" name="Freeform 27"/>
            <p:cNvSpPr/>
            <p:nvPr/>
          </p:nvSpPr>
          <p:spPr>
            <a:xfrm>
              <a:off x="27360" y="-720"/>
              <a:ext cx="493920" cy="4400640"/>
            </a:xfrm>
            <a:custGeom>
              <a:avLst/>
              <a:gdLst/>
              <a:ahLst/>
              <a:cxn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5" name="Freeform 28"/>
            <p:cNvSpPr/>
            <p:nvPr/>
          </p:nvSpPr>
          <p:spPr>
            <a:xfrm>
              <a:off x="550440" y="4316400"/>
              <a:ext cx="423000" cy="1580400"/>
            </a:xfrm>
            <a:custGeom>
              <a:avLst/>
              <a:gdLst/>
              <a:ahLst/>
              <a:cxn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6" name="Freeform 29"/>
            <p:cNvSpPr/>
            <p:nvPr/>
          </p:nvSpPr>
          <p:spPr>
            <a:xfrm>
              <a:off x="1006200" y="5862600"/>
              <a:ext cx="430560" cy="990360"/>
            </a:xfrm>
            <a:custGeom>
              <a:avLst/>
              <a:gdLst/>
              <a:ahLst/>
              <a:cxn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7" name="Freeform 30"/>
            <p:cNvSpPr/>
            <p:nvPr/>
          </p:nvSpPr>
          <p:spPr>
            <a:xfrm>
              <a:off x="521640" y="4364280"/>
              <a:ext cx="551520" cy="2235600"/>
            </a:xfrm>
            <a:custGeom>
              <a:avLst/>
              <a:gdLst/>
              <a:ahLst/>
              <a:cxn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8" name="Freeform 31"/>
            <p:cNvSpPr/>
            <p:nvPr/>
          </p:nvSpPr>
          <p:spPr>
            <a:xfrm>
              <a:off x="468000" y="1289160"/>
              <a:ext cx="173880" cy="3026880"/>
            </a:xfrm>
            <a:custGeom>
              <a:avLst/>
              <a:gdLst/>
              <a:ahLst/>
              <a:cxn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9" name="Freeform 32"/>
            <p:cNvSpPr/>
            <p:nvPr/>
          </p:nvSpPr>
          <p:spPr>
            <a:xfrm>
              <a:off x="1111680" y="6571440"/>
              <a:ext cx="133920" cy="281160"/>
            </a:xfrm>
            <a:custGeom>
              <a:avLst/>
              <a:gdLst/>
              <a:ahLst/>
              <a:cxn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0" name="Freeform 33"/>
            <p:cNvSpPr/>
            <p:nvPr/>
          </p:nvSpPr>
          <p:spPr>
            <a:xfrm>
              <a:off x="502560" y="4107600"/>
              <a:ext cx="82080" cy="511200"/>
            </a:xfrm>
            <a:custGeom>
              <a:avLst/>
              <a:gdLst/>
              <a:ahLst/>
              <a:cxn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1" name="Freeform 34"/>
            <p:cNvSpPr/>
            <p:nvPr/>
          </p:nvSpPr>
          <p:spPr>
            <a:xfrm>
              <a:off x="973800" y="3145680"/>
              <a:ext cx="1409760" cy="2716560"/>
            </a:xfrm>
            <a:custGeom>
              <a:avLst/>
              <a:gdLst/>
              <a:ahLst/>
              <a:cxn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2" name="Freeform 35"/>
            <p:cNvSpPr/>
            <p:nvPr/>
          </p:nvSpPr>
          <p:spPr>
            <a:xfrm>
              <a:off x="1073520" y="6600240"/>
              <a:ext cx="120240" cy="252720"/>
            </a:xfrm>
            <a:custGeom>
              <a:avLst/>
              <a:gdLst/>
              <a:ahLst/>
              <a:cxn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3" name="Freeform 36"/>
            <p:cNvSpPr/>
            <p:nvPr/>
          </p:nvSpPr>
          <p:spPr>
            <a:xfrm>
              <a:off x="973800" y="5897160"/>
              <a:ext cx="137520" cy="673920"/>
            </a:xfrm>
            <a:custGeom>
              <a:avLst/>
              <a:gdLst/>
              <a:ahLst/>
              <a:cxn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4" name="Freeform 37"/>
            <p:cNvSpPr/>
            <p:nvPr/>
          </p:nvSpPr>
          <p:spPr>
            <a:xfrm>
              <a:off x="973800" y="5772600"/>
              <a:ext cx="37800" cy="227520"/>
            </a:xfrm>
            <a:custGeom>
              <a:avLst/>
              <a:gdLst/>
              <a:ahLst/>
              <a:cxn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5" name="Freeform 38"/>
            <p:cNvSpPr/>
            <p:nvPr/>
          </p:nvSpPr>
          <p:spPr>
            <a:xfrm>
              <a:off x="1006200" y="6322680"/>
              <a:ext cx="210240" cy="530280"/>
            </a:xfrm>
            <a:custGeom>
              <a:avLst/>
              <a:gdLst/>
              <a:ahLst/>
              <a:cxn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0">
              <a:noFill/>
            </a:ln>
          </p:spPr>
          <p:style>
            <a:lnRef idx="0">
              <a:scrgbClr r="0" g="0" b="0"/>
            </a:lnRef>
            <a:fillRef idx="0">
              <a:scrgbClr r="0" g="0" b="0"/>
            </a:fillRef>
            <a:effectRef idx="0">
              <a:scrgbClr r="0" g="0" b="0"/>
            </a:effectRef>
            <a:fontRef idx="minor"/>
          </p:style>
        </p:sp>
      </p:grpSp>
      <p:sp>
        <p:nvSpPr>
          <p:cNvPr id="26" name="Rectangle 6"/>
          <p:cNvSpPr/>
          <p:nvPr/>
        </p:nvSpPr>
        <p:spPr>
          <a:xfrm>
            <a:off x="0" y="0"/>
            <a:ext cx="182520" cy="6857640"/>
          </a:xfrm>
          <a:prstGeom prst="rect">
            <a:avLst/>
          </a:prstGeom>
          <a:solidFill>
            <a:schemeClr val="tx2"/>
          </a:solidFill>
          <a:ln>
            <a:noFill/>
          </a:ln>
          <a:effectLst>
            <a:outerShdw blurRad="38160" dist="25560" dir="54000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27" name="PlaceHolder 1"/>
          <p:cNvSpPr>
            <a:spLocks noGrp="1"/>
          </p:cNvSpPr>
          <p:nvPr>
            <p:ph type="title"/>
          </p:nvPr>
        </p:nvSpPr>
        <p:spPr>
          <a:xfrm>
            <a:off x="2593080" y="624240"/>
            <a:ext cx="8911440" cy="1280520"/>
          </a:xfrm>
          <a:prstGeom prst="rect">
            <a:avLst/>
          </a:prstGeom>
        </p:spPr>
        <p:txBody>
          <a:bodyPr>
            <a:noAutofit/>
          </a:bodyPr>
          <a:lstStyle/>
          <a:p>
            <a:pPr rtl="1">
              <a:lnSpc>
                <a:spcPct val="100000"/>
              </a:lnSpc>
            </a:pPr>
            <a:r>
              <a:rPr lang="en-US" sz="3600" b="0" strike="noStrike" spc="-1">
                <a:solidFill>
                  <a:srgbClr val="262626"/>
                </a:solidFill>
                <a:latin typeface="Century Gothic"/>
              </a:rPr>
              <a:t>Click to edit Master title style</a:t>
            </a:r>
            <a:endParaRPr lang="en-US" sz="3600" b="0" strike="noStrike" spc="-1">
              <a:solidFill>
                <a:srgbClr val="000000"/>
              </a:solidFill>
              <a:latin typeface="Century Gothic"/>
            </a:endParaRPr>
          </a:p>
        </p:txBody>
      </p:sp>
      <p:sp>
        <p:nvSpPr>
          <p:cNvPr id="28" name="PlaceHolder 2"/>
          <p:cNvSpPr>
            <a:spLocks noGrp="1"/>
          </p:cNvSpPr>
          <p:nvPr>
            <p:ph type="body"/>
          </p:nvPr>
        </p:nvSpPr>
        <p:spPr>
          <a:xfrm>
            <a:off x="2589120" y="2133720"/>
            <a:ext cx="8915040" cy="3777120"/>
          </a:xfrm>
          <a:prstGeom prst="rect">
            <a:avLst/>
          </a:prstGeom>
        </p:spPr>
        <p:txBody>
          <a:bodyPr>
            <a:noAutofit/>
          </a:bodyPr>
          <a:lstStyle/>
          <a:p>
            <a:pPr marL="343080" indent="-342720" algn="r" rtl="1">
              <a:lnSpc>
                <a:spcPct val="100000"/>
              </a:lnSpc>
              <a:spcBef>
                <a:spcPts val="1001"/>
              </a:spcBef>
              <a:buClr>
                <a:srgbClr val="A53010"/>
              </a:buClr>
              <a:buFont typeface="Wingdings 3" charset="2"/>
              <a:buChar char=""/>
            </a:pPr>
            <a:r>
              <a:rPr lang="en-US" sz="1800" b="0" strike="noStrike" spc="-1">
                <a:solidFill>
                  <a:srgbClr val="404040"/>
                </a:solidFill>
                <a:latin typeface="Century Gothic"/>
              </a:rPr>
              <a:t>Edit Master text styles</a:t>
            </a:r>
          </a:p>
          <a:p>
            <a:pPr marL="743040" lvl="1" indent="-285480" algn="r" rtl="1">
              <a:lnSpc>
                <a:spcPct val="100000"/>
              </a:lnSpc>
              <a:spcBef>
                <a:spcPts val="1001"/>
              </a:spcBef>
              <a:buClr>
                <a:srgbClr val="A53010"/>
              </a:buClr>
              <a:buFont typeface="Wingdings 3" charset="2"/>
              <a:buChar char=""/>
            </a:pPr>
            <a:r>
              <a:rPr lang="en-US" sz="1600" b="0" strike="noStrike" spc="-1">
                <a:solidFill>
                  <a:srgbClr val="404040"/>
                </a:solidFill>
                <a:latin typeface="Century Gothic"/>
              </a:rPr>
              <a:t>Second level</a:t>
            </a:r>
          </a:p>
          <a:p>
            <a:pPr marL="1143000" lvl="2" indent="-228240" algn="r" rtl="1">
              <a:lnSpc>
                <a:spcPct val="100000"/>
              </a:lnSpc>
              <a:spcBef>
                <a:spcPts val="1001"/>
              </a:spcBef>
              <a:buClr>
                <a:srgbClr val="A53010"/>
              </a:buClr>
              <a:buFont typeface="Wingdings 3" charset="2"/>
              <a:buChar char=""/>
            </a:pPr>
            <a:r>
              <a:rPr lang="en-US" sz="1400" b="0" strike="noStrike" spc="-1">
                <a:solidFill>
                  <a:srgbClr val="404040"/>
                </a:solidFill>
                <a:latin typeface="Century Gothic"/>
              </a:rPr>
              <a:t>Third level</a:t>
            </a:r>
          </a:p>
          <a:p>
            <a:pPr marL="1600200" lvl="3" indent="-228240" algn="r" rtl="1">
              <a:lnSpc>
                <a:spcPct val="100000"/>
              </a:lnSpc>
              <a:spcBef>
                <a:spcPts val="1001"/>
              </a:spcBef>
              <a:buClr>
                <a:srgbClr val="A53010"/>
              </a:buClr>
              <a:buFont typeface="Wingdings 3" charset="2"/>
              <a:buChar char=""/>
            </a:pPr>
            <a:r>
              <a:rPr lang="en-US" sz="1200" b="0" strike="noStrike" spc="-1">
                <a:solidFill>
                  <a:srgbClr val="404040"/>
                </a:solidFill>
                <a:latin typeface="Century Gothic"/>
              </a:rPr>
              <a:t>Fourth level</a:t>
            </a:r>
          </a:p>
          <a:p>
            <a:pPr marL="2057400" lvl="4" indent="-228240" algn="r" rtl="1">
              <a:lnSpc>
                <a:spcPct val="100000"/>
              </a:lnSpc>
              <a:spcBef>
                <a:spcPts val="1001"/>
              </a:spcBef>
              <a:buClr>
                <a:srgbClr val="A53010"/>
              </a:buClr>
              <a:buFont typeface="Wingdings 3" charset="2"/>
              <a:buChar char=""/>
            </a:pPr>
            <a:r>
              <a:rPr lang="en-US" sz="1200" b="0" strike="noStrike" spc="-1">
                <a:solidFill>
                  <a:srgbClr val="404040"/>
                </a:solidFill>
                <a:latin typeface="Century Gothic"/>
              </a:rPr>
              <a:t>Fifth level</a:t>
            </a:r>
          </a:p>
        </p:txBody>
      </p:sp>
      <p:sp>
        <p:nvSpPr>
          <p:cNvPr id="29" name="PlaceHolder 3"/>
          <p:cNvSpPr>
            <a:spLocks noGrp="1"/>
          </p:cNvSpPr>
          <p:nvPr>
            <p:ph type="dt"/>
          </p:nvPr>
        </p:nvSpPr>
        <p:spPr>
          <a:xfrm>
            <a:off x="10361520" y="6130440"/>
            <a:ext cx="1145880" cy="370080"/>
          </a:xfrm>
          <a:prstGeom prst="rect">
            <a:avLst/>
          </a:prstGeom>
        </p:spPr>
        <p:txBody>
          <a:bodyPr anchor="ctr">
            <a:noAutofit/>
          </a:bodyPr>
          <a:lstStyle/>
          <a:p>
            <a:pPr algn="r">
              <a:lnSpc>
                <a:spcPct val="100000"/>
              </a:lnSpc>
            </a:pPr>
            <a:fld id="{6610CCF7-4333-4ABE-8103-A213B0D12986}" type="datetime">
              <a:rPr lang="en-US" sz="900" b="0" strike="noStrike" spc="-1">
                <a:solidFill>
                  <a:srgbClr val="8B8B8B"/>
                </a:solidFill>
                <a:latin typeface="Century Gothic"/>
              </a:rPr>
              <a:t>10/7/2021</a:t>
            </a:fld>
            <a:endParaRPr lang="en-US" sz="900" b="0" strike="noStrike" spc="-1">
              <a:latin typeface="Times New Roman"/>
            </a:endParaRPr>
          </a:p>
        </p:txBody>
      </p:sp>
      <p:sp>
        <p:nvSpPr>
          <p:cNvPr id="30" name="PlaceHolder 4"/>
          <p:cNvSpPr>
            <a:spLocks noGrp="1"/>
          </p:cNvSpPr>
          <p:nvPr>
            <p:ph type="ftr"/>
          </p:nvPr>
        </p:nvSpPr>
        <p:spPr>
          <a:xfrm>
            <a:off x="2589120" y="6135840"/>
            <a:ext cx="7619760" cy="364680"/>
          </a:xfrm>
          <a:prstGeom prst="rect">
            <a:avLst/>
          </a:prstGeom>
        </p:spPr>
        <p:txBody>
          <a:bodyPr anchor="ctr">
            <a:noAutofit/>
          </a:bodyPr>
          <a:lstStyle/>
          <a:p>
            <a:endParaRPr lang="en-US" sz="2400" b="0" strike="noStrike" spc="-1">
              <a:latin typeface="Times New Roman"/>
            </a:endParaRPr>
          </a:p>
        </p:txBody>
      </p:sp>
      <p:sp>
        <p:nvSpPr>
          <p:cNvPr id="31" name="Freeform 11"/>
          <p:cNvSpPr/>
          <p:nvPr/>
        </p:nvSpPr>
        <p:spPr>
          <a:xfrm flipV="1">
            <a:off x="-3960" y="713880"/>
            <a:ext cx="1588320" cy="50688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0">
            <a:noFill/>
          </a:ln>
        </p:spPr>
        <p:style>
          <a:lnRef idx="0">
            <a:scrgbClr r="0" g="0" b="0"/>
          </a:lnRef>
          <a:fillRef idx="0">
            <a:scrgbClr r="0" g="0" b="0"/>
          </a:fillRef>
          <a:effectRef idx="0">
            <a:scrgbClr r="0" g="0" b="0"/>
          </a:effectRef>
          <a:fontRef idx="minor"/>
        </p:style>
      </p:sp>
      <p:sp>
        <p:nvSpPr>
          <p:cNvPr id="32" name="PlaceHolder 5"/>
          <p:cNvSpPr>
            <a:spLocks noGrp="1"/>
          </p:cNvSpPr>
          <p:nvPr>
            <p:ph type="sldNum"/>
          </p:nvPr>
        </p:nvSpPr>
        <p:spPr>
          <a:xfrm>
            <a:off x="531720" y="787680"/>
            <a:ext cx="779400" cy="364680"/>
          </a:xfrm>
          <a:prstGeom prst="rect">
            <a:avLst/>
          </a:prstGeom>
        </p:spPr>
        <p:txBody>
          <a:bodyPr anchor="ctr">
            <a:noAutofit/>
          </a:bodyPr>
          <a:lstStyle/>
          <a:p>
            <a:pPr algn="r">
              <a:lnSpc>
                <a:spcPct val="100000"/>
              </a:lnSpc>
            </a:pPr>
            <a:fld id="{BE991287-6FDE-4608-988E-E7B8ACBC6B2B}" type="slidenum">
              <a:rPr lang="en-US" sz="2000" b="0" strike="noStrike" spc="-1">
                <a:solidFill>
                  <a:srgbClr val="FEFFFF"/>
                </a:solidFill>
                <a:latin typeface="Century Gothic"/>
              </a:rPr>
              <a:t>‹#›</a:t>
            </a:fld>
            <a:endParaRPr lang="en-US" sz="2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wiki\Product_design" TargetMode="External"/><Relationship Id="rId7" Type="http://schemas.openxmlformats.org/officeDocument/2006/relationships/hyperlink" Target="http://en.wikipedia.org/wiki/Community_psychology" TargetMode="External"/><Relationship Id="rId2"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wiki\Business_management" TargetMode="External"/><Relationship Id="rId1" Type="http://schemas.openxmlformats.org/officeDocument/2006/relationships/slideLayout" Target="../slideLayouts/slideLayout2.xml"/><Relationship Id="rId6" Type="http://schemas.openxmlformats.org/officeDocument/2006/relationships/hyperlink" Target="http://en.wikipedia.org/wiki/School_psychology" TargetMode="External"/><Relationship Id="rId5"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wiki\Clinical_medicine" TargetMode="External"/><Relationship Id="rId4"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wiki\Nutri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Jerome_Bruner" TargetMode="External"/><Relationship Id="rId2" Type="http://schemas.openxmlformats.org/officeDocument/2006/relationships/hyperlink" Target="http://en.wikipedia.org/wiki/Lev_Vygotsky"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School_psycholog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ontent Placeholder 2"/>
          <p:cNvSpPr txBox="1"/>
          <p:nvPr/>
        </p:nvSpPr>
        <p:spPr>
          <a:xfrm>
            <a:off x="2589120" y="2133720"/>
            <a:ext cx="8915040" cy="3777120"/>
          </a:xfrm>
          <a:prstGeom prst="rect">
            <a:avLst/>
          </a:prstGeom>
          <a:noFill/>
          <a:ln w="0">
            <a:noFill/>
          </a:ln>
        </p:spPr>
        <p:txBody>
          <a:bodyPr>
            <a:noAutofit/>
          </a:bodyPr>
          <a:lstStyle/>
          <a:p>
            <a:pPr algn="just" rtl="1">
              <a:lnSpc>
                <a:spcPct val="100000"/>
              </a:lnSpc>
              <a:spcBef>
                <a:spcPts val="1001"/>
              </a:spcBef>
              <a:tabLst>
                <a:tab pos="0" algn="l"/>
              </a:tabLst>
            </a:pPr>
            <a:r>
              <a:rPr lang="ar-IQ" sz="3600" b="0" strike="noStrike" spc="-1" dirty="0">
                <a:solidFill>
                  <a:srgbClr val="404040"/>
                </a:solidFill>
                <a:latin typeface="Arabic Typesetting" panose="03020402040406030203" pitchFamily="66" charset="-78"/>
                <a:cs typeface="Arabic Typesetting" panose="03020402040406030203" pitchFamily="66" charset="-78"/>
              </a:rPr>
              <a:t>يُقصد بالميادين التطبيقية لعلم النفس؛ الميادين التي يتم فيها استخدام المبادئ، والنظريات، والحقائق، والقوانين النفسية التي يتم التوصل اليها في ميادين علم النفس النظرية وتطبيقها في تفاصيل حياتنا اليومية المختلفة </a:t>
            </a:r>
            <a:r>
              <a:rPr lang="ar-IQ" sz="3600" b="1" strike="noStrike" spc="-1" dirty="0">
                <a:solidFill>
                  <a:srgbClr val="C00000"/>
                </a:solidFill>
                <a:latin typeface="Arabic Typesetting" panose="03020402040406030203" pitchFamily="66" charset="-78"/>
                <a:cs typeface="Arabic Typesetting" panose="03020402040406030203" pitchFamily="66" charset="-78"/>
              </a:rPr>
              <a:t>للتغلب على المشاكل العملية التي تواجهنا</a:t>
            </a:r>
            <a:r>
              <a:rPr lang="ar-IQ" sz="3600" b="0" strike="noStrike" spc="-1" dirty="0">
                <a:solidFill>
                  <a:srgbClr val="404040"/>
                </a:solidFill>
                <a:latin typeface="Arabic Typesetting" panose="03020402040406030203" pitchFamily="66" charset="-78"/>
                <a:cs typeface="Arabic Typesetting" panose="03020402040406030203" pitchFamily="66" charset="-78"/>
              </a:rPr>
              <a:t>، </a:t>
            </a:r>
            <a:r>
              <a:rPr lang="ar-IQ" sz="3600" b="1" strike="noStrike" spc="-1" dirty="0">
                <a:solidFill>
                  <a:srgbClr val="C00000"/>
                </a:solidFill>
                <a:latin typeface="Arabic Typesetting" panose="03020402040406030203" pitchFamily="66" charset="-78"/>
                <a:cs typeface="Arabic Typesetting" panose="03020402040406030203" pitchFamily="66" charset="-78"/>
              </a:rPr>
              <a:t>ولتحسين جودة الحياة</a:t>
            </a:r>
            <a:r>
              <a:rPr lang="en-US" sz="3600" b="0" strike="noStrike" spc="-1" dirty="0">
                <a:solidFill>
                  <a:srgbClr val="404040"/>
                </a:solidFill>
                <a:latin typeface="Arabic Typesetting" panose="03020402040406030203" pitchFamily="66" charset="-78"/>
                <a:cs typeface="Arabic Typesetting" panose="03020402040406030203" pitchFamily="66" charset="-78"/>
              </a:rPr>
              <a:t>. فالحقائق العلمية التي نتحصل عليها في</a:t>
            </a:r>
            <a:r>
              <a:rPr lang="ar-IQ" sz="3600" b="0" strike="noStrike" spc="-1" dirty="0">
                <a:solidFill>
                  <a:srgbClr val="404040"/>
                </a:solidFill>
                <a:latin typeface="Arabic Typesetting" panose="03020402040406030203" pitchFamily="66" charset="-78"/>
                <a:cs typeface="Arabic Typesetting" panose="03020402040406030203" pitchFamily="66" charset="-78"/>
              </a:rPr>
              <a:t> الميادين النظرية مثل</a:t>
            </a:r>
            <a:r>
              <a:rPr lang="en-US" sz="3600" b="0" strike="noStrike" spc="-1" dirty="0">
                <a:solidFill>
                  <a:srgbClr val="404040"/>
                </a:solidFill>
                <a:latin typeface="Arabic Typesetting" panose="03020402040406030203" pitchFamily="66" charset="-78"/>
                <a:cs typeface="Arabic Typesetting" panose="03020402040406030203" pitchFamily="66" charset="-78"/>
              </a:rPr>
              <a:t> علم الصحة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النفسية</a:t>
            </a:r>
            <a:r>
              <a:rPr lang="en-US" sz="3600" b="0" strike="noStrike" spc="-1" dirty="0">
                <a:solidFill>
                  <a:srgbClr val="404040"/>
                </a:solidFill>
                <a:latin typeface="Arabic Typesetting" panose="03020402040406030203" pitchFamily="66" charset="-78"/>
                <a:cs typeface="Arabic Typesetting" panose="03020402040406030203" pitchFamily="66" charset="-78"/>
              </a:rPr>
              <a:t>، وعلم نفس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الشخصية</a:t>
            </a:r>
            <a:r>
              <a:rPr lang="en-US" sz="3600" b="0" strike="noStrike" spc="-1" dirty="0">
                <a:solidFill>
                  <a:srgbClr val="404040"/>
                </a:solidFill>
                <a:latin typeface="Arabic Typesetting" panose="03020402040406030203" pitchFamily="66" charset="-78"/>
                <a:cs typeface="Arabic Typesetting" panose="03020402040406030203" pitchFamily="66" charset="-78"/>
              </a:rPr>
              <a:t>، وعلم نفس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الشواذ</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نستخدمها</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هنا</a:t>
            </a:r>
            <a:r>
              <a:rPr lang="en-US" sz="3600" b="0" strike="noStrike" spc="-1" dirty="0">
                <a:solidFill>
                  <a:srgbClr val="404040"/>
                </a:solidFill>
                <a:latin typeface="Arabic Typesetting" panose="03020402040406030203" pitchFamily="66" charset="-78"/>
                <a:cs typeface="Arabic Typesetting" panose="03020402040406030203" pitchFamily="66" charset="-78"/>
              </a:rPr>
              <a:t> في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ميدان</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تطبيقي</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يُسمى</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العلاج</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النفسي</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وميدان</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تطبيقي</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آخر</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أسمه</a:t>
            </a:r>
            <a:r>
              <a:rPr lang="en-US" sz="3600" b="0" strike="noStrike" spc="-1" dirty="0">
                <a:solidFill>
                  <a:srgbClr val="404040"/>
                </a:solidFill>
                <a:latin typeface="Arabic Typesetting" panose="03020402040406030203" pitchFamily="66" charset="-78"/>
                <a:cs typeface="Arabic Typesetting" panose="03020402040406030203" pitchFamily="66" charset="-78"/>
              </a:rPr>
              <a:t> علم النفس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السريري</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هذا</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على</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سبيل</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المثال</a:t>
            </a:r>
            <a:r>
              <a:rPr lang="ar-IQ" sz="3600" spc="-1" dirty="0">
                <a:solidFill>
                  <a:srgbClr val="404040"/>
                </a:solidFill>
                <a:latin typeface="Arabic Typesetting" panose="03020402040406030203" pitchFamily="66" charset="-78"/>
                <a:cs typeface="Arabic Typesetting" panose="03020402040406030203" pitchFamily="66" charset="-78"/>
              </a:rPr>
              <a:t>. </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p:txBody>
      </p:sp>
      <p:sp>
        <p:nvSpPr>
          <p:cNvPr id="70" name="Rectangle 3"/>
          <p:cNvSpPr/>
          <p:nvPr/>
        </p:nvSpPr>
        <p:spPr>
          <a:xfrm>
            <a:off x="2878560" y="474120"/>
            <a:ext cx="7712640" cy="1049400"/>
          </a:xfrm>
          <a:prstGeom prst="rect">
            <a:avLst/>
          </a:prstGeom>
          <a:gradFill rotWithShape="0">
            <a:gsLst>
              <a:gs pos="0">
                <a:srgbClr val="7CB49D"/>
              </a:gs>
              <a:gs pos="100000">
                <a:srgbClr val="5EA487"/>
              </a:gs>
            </a:gsLst>
            <a:lin ang="5400000"/>
          </a:gradFill>
          <a:ln w="0">
            <a:noFill/>
          </a:ln>
          <a:effectLst>
            <a:outerShdw blurRad="50760" dist="38160" dir="5400000" rotWithShape="0">
              <a:srgbClr val="000000">
                <a:alpha val="60000"/>
              </a:srgbClr>
            </a:outerShdw>
          </a:effectLst>
        </p:spPr>
        <p:style>
          <a:lnRef idx="0">
            <a:schemeClr val="accent6"/>
          </a:lnRef>
          <a:fillRef idx="3">
            <a:schemeClr val="accent6"/>
          </a:fillRef>
          <a:effectRef idx="3">
            <a:schemeClr val="accent6"/>
          </a:effectRef>
          <a:fontRef idx="minor"/>
        </p:style>
        <p:txBody>
          <a:bodyPr lIns="90000" tIns="45000" rIns="90000" bIns="45000" anchor="ctr">
            <a:noAutofit/>
          </a:bodyPr>
          <a:lstStyle/>
          <a:p>
            <a:pPr algn="ctr">
              <a:lnSpc>
                <a:spcPct val="100000"/>
              </a:lnSpc>
            </a:pPr>
            <a:r>
              <a:rPr lang="ar-IQ" sz="3600" b="1" strike="noStrike" spc="-1" dirty="0">
                <a:solidFill>
                  <a:srgbClr val="FFFFFF"/>
                </a:solidFill>
                <a:latin typeface="Century Gothic"/>
              </a:rPr>
              <a:t>المياديــن التطبيقيــــــــــــة</a:t>
            </a:r>
            <a:r>
              <a:rPr lang="en-US" sz="3600" b="1" strike="noStrike" spc="-1" dirty="0">
                <a:solidFill>
                  <a:srgbClr val="FFFFFF"/>
                </a:solidFill>
                <a:latin typeface="Century Gothic"/>
              </a:rPr>
              <a:t> </a:t>
            </a:r>
            <a:endParaRPr lang="en-US" sz="36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p:cNvSpPr txBox="1"/>
          <p:nvPr/>
        </p:nvSpPr>
        <p:spPr>
          <a:xfrm>
            <a:off x="2589120" y="2133720"/>
            <a:ext cx="8915040" cy="3777120"/>
          </a:xfrm>
          <a:prstGeom prst="rect">
            <a:avLst/>
          </a:prstGeom>
          <a:noFill/>
          <a:ln w="0">
            <a:noFill/>
          </a:ln>
        </p:spPr>
        <p:txBody>
          <a:bodyPr>
            <a:noAutofit/>
          </a:bodyPr>
          <a:lstStyle/>
          <a:p>
            <a:pPr marL="743040" lvl="1" indent="-285480" algn="r" rtl="1">
              <a:lnSpc>
                <a:spcPct val="100000"/>
              </a:lnSpc>
              <a:spcBef>
                <a:spcPts val="1001"/>
              </a:spcBef>
              <a:buClr>
                <a:srgbClr val="A53010"/>
              </a:buClr>
              <a:buFont typeface="Wingdings 3" charset="2"/>
              <a:buChar char=""/>
            </a:pPr>
            <a:r>
              <a:rPr lang="ar-SA" sz="3600" b="1" strike="noStrike" spc="-1" dirty="0">
                <a:solidFill>
                  <a:srgbClr val="404040"/>
                </a:solidFill>
                <a:latin typeface="Arabic Typesetting" panose="03020402040406030203" pitchFamily="66" charset="-78"/>
                <a:cs typeface="Arabic Typesetting" panose="03020402040406030203" pitchFamily="66" charset="-78"/>
              </a:rPr>
              <a:t>علم النفس والقانون</a:t>
            </a:r>
            <a:r>
              <a:rPr lang="ar-IQ" sz="3600" b="1" strike="noStrike" spc="-1" dirty="0">
                <a:solidFill>
                  <a:srgbClr val="404040"/>
                </a:solidFill>
                <a:latin typeface="Arabic Typesetting" panose="03020402040406030203" pitchFamily="66" charset="-78"/>
                <a:cs typeface="Arabic Typesetting" panose="03020402040406030203" pitchFamily="66" charset="-78"/>
              </a:rPr>
              <a:t> </a:t>
            </a:r>
            <a:r>
              <a:rPr lang="en-US" sz="3600" b="1" strike="noStrike" spc="-1" dirty="0">
                <a:solidFill>
                  <a:srgbClr val="404040"/>
                </a:solidFill>
                <a:latin typeface="Arabic Typesetting" panose="03020402040406030203" pitchFamily="66" charset="-78"/>
                <a:cs typeface="Arabic Typesetting" panose="03020402040406030203" pitchFamily="66" charset="-78"/>
              </a:rPr>
              <a:t> Psychology and Law</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a:p>
            <a:pPr algn="just" rtl="1">
              <a:lnSpc>
                <a:spcPct val="100000"/>
              </a:lnSpc>
              <a:spcBef>
                <a:spcPts val="1001"/>
              </a:spcBef>
              <a:tabLst>
                <a:tab pos="0" algn="l"/>
              </a:tabLst>
            </a:pPr>
            <a:r>
              <a:rPr lang="ar-IQ" sz="3600" b="0" strike="noStrike" spc="-1" dirty="0">
                <a:solidFill>
                  <a:srgbClr val="404040"/>
                </a:solidFill>
                <a:latin typeface="Arabic Typesetting" panose="03020402040406030203" pitchFamily="66" charset="-78"/>
                <a:cs typeface="Arabic Typesetting" panose="03020402040406030203" pitchFamily="66" charset="-78"/>
              </a:rPr>
              <a:t>يتضمن هذا الميدان كلا من علم النفس القضائي </a:t>
            </a:r>
            <a:r>
              <a:rPr lang="en-US" sz="3600" b="0" strike="noStrike" spc="-1" dirty="0">
                <a:solidFill>
                  <a:srgbClr val="404040"/>
                </a:solidFill>
                <a:latin typeface="Arabic Typesetting" panose="03020402040406030203" pitchFamily="66" charset="-78"/>
                <a:cs typeface="Arabic Typesetting" panose="03020402040406030203" pitchFamily="66" charset="-78"/>
              </a:rPr>
              <a:t>Forensic psychology</a:t>
            </a:r>
            <a:r>
              <a:rPr lang="ar-SA" sz="3600" b="0" strike="noStrike" spc="-1" dirty="0">
                <a:solidFill>
                  <a:srgbClr val="404040"/>
                </a:solidFill>
                <a:latin typeface="Arabic Typesetting" panose="03020402040406030203" pitchFamily="66" charset="-78"/>
                <a:cs typeface="Arabic Typesetting" panose="03020402040406030203" pitchFamily="66" charset="-78"/>
              </a:rPr>
              <a:t>، وعلم النفس الحقوقي </a:t>
            </a:r>
            <a:r>
              <a:rPr lang="en-US" sz="3600" b="0" strike="noStrike" spc="-1" dirty="0">
                <a:solidFill>
                  <a:srgbClr val="404040"/>
                </a:solidFill>
                <a:latin typeface="Arabic Typesetting" panose="03020402040406030203" pitchFamily="66" charset="-78"/>
                <a:cs typeface="Arabic Typesetting" panose="03020402040406030203" pitchFamily="66" charset="-78"/>
              </a:rPr>
              <a:t>Legal Psychology </a:t>
            </a:r>
            <a:r>
              <a:rPr lang="ar-IQ"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وغالبا</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فان</a:t>
            </a:r>
            <a:r>
              <a:rPr lang="en-US" sz="3600" b="0" strike="noStrike" spc="-1" dirty="0">
                <a:solidFill>
                  <a:srgbClr val="404040"/>
                </a:solidFill>
                <a:latin typeface="Arabic Typesetting" panose="03020402040406030203" pitchFamily="66" charset="-78"/>
                <a:cs typeface="Arabic Typesetting" panose="03020402040406030203" pitchFamily="66" charset="-78"/>
              </a:rPr>
              <a:t> علم النفس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القضائي</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يمارس</a:t>
            </a:r>
            <a:r>
              <a:rPr lang="en-US" sz="3600" b="0" strike="noStrike" spc="-1" dirty="0">
                <a:solidFill>
                  <a:srgbClr val="404040"/>
                </a:solidFill>
                <a:latin typeface="Arabic Typesetting" panose="03020402040406030203" pitchFamily="66" charset="-78"/>
                <a:cs typeface="Arabic Typesetting" panose="03020402040406030203" pitchFamily="66" charset="-78"/>
              </a:rPr>
              <a:t> من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قبل</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علماء</a:t>
            </a:r>
            <a:r>
              <a:rPr lang="en-US" sz="3600" b="0" strike="noStrike" spc="-1" dirty="0">
                <a:solidFill>
                  <a:srgbClr val="404040"/>
                </a:solidFill>
                <a:latin typeface="Arabic Typesetting" panose="03020402040406030203" pitchFamily="66" charset="-78"/>
                <a:cs typeface="Arabic Typesetting" panose="03020402040406030203" pitchFamily="66" charset="-78"/>
              </a:rPr>
              <a:t> النفس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الاكلينيكين</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حيث</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يتضمن</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تحليليا</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عياديا</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لبعض</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الأفراد</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وتقييما</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لبعض</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المسائل</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النفسية</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القانونية</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أو</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الإحالة</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إلى</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مؤسسات</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قضائية</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بهدف</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تقييم</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بعض</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الأفراد</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الذين</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يعانون</a:t>
            </a:r>
            <a:r>
              <a:rPr lang="en-US" sz="3600" b="0" strike="noStrike" spc="-1" dirty="0">
                <a:solidFill>
                  <a:srgbClr val="404040"/>
                </a:solidFill>
                <a:latin typeface="Arabic Typesetting" panose="03020402040406030203" pitchFamily="66" charset="-78"/>
                <a:cs typeface="Arabic Typesetting" panose="03020402040406030203" pitchFamily="66" charset="-78"/>
              </a:rPr>
              <a:t> من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مشاكل</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عقلية</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r>
              <a:rPr lang="en-US" sz="3600" b="0" strike="noStrike" spc="-1" dirty="0" err="1">
                <a:solidFill>
                  <a:srgbClr val="404040"/>
                </a:solidFill>
                <a:latin typeface="Arabic Typesetting" panose="03020402040406030203" pitchFamily="66" charset="-78"/>
                <a:cs typeface="Arabic Typesetting" panose="03020402040406030203" pitchFamily="66" charset="-78"/>
              </a:rPr>
              <a:t>ونفسية</a:t>
            </a:r>
            <a:r>
              <a:rPr lang="en-US" sz="3600" b="0" strike="noStrike" spc="-1" dirty="0">
                <a:solidFill>
                  <a:srgbClr val="404040"/>
                </a:solidFill>
                <a:latin typeface="Arabic Typesetting" panose="03020402040406030203" pitchFamily="66" charset="-78"/>
                <a:cs typeface="Arabic Typesetting" panose="03020402040406030203" pitchFamily="66" charset="-78"/>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DFC0373-F330-454A-9065-B5704CD95913}"/>
              </a:ext>
            </a:extLst>
          </p:cNvPr>
          <p:cNvSpPr>
            <a:spLocks noGrp="1"/>
          </p:cNvSpPr>
          <p:nvPr>
            <p:ph type="subTitle"/>
          </p:nvPr>
        </p:nvSpPr>
        <p:spPr>
          <a:xfrm>
            <a:off x="2434926" y="1510023"/>
            <a:ext cx="8911440" cy="3837954"/>
          </a:xfrm>
        </p:spPr>
        <p:txBody>
          <a:bodyPr/>
          <a:lstStyle/>
          <a:p>
            <a:pPr marL="0" indent="0" algn="just" rtl="1">
              <a:lnSpc>
                <a:spcPct val="100000"/>
              </a:lnSpc>
              <a:spcBef>
                <a:spcPts val="1001"/>
              </a:spcBef>
              <a:buNone/>
              <a:tabLst>
                <a:tab pos="0" algn="l"/>
              </a:tabLst>
            </a:pPr>
            <a:r>
              <a:rPr lang="en-US" sz="3600" spc="-1" dirty="0" err="1">
                <a:solidFill>
                  <a:srgbClr val="404040"/>
                </a:solidFill>
                <a:latin typeface="Arabic Typesetting" panose="03020402040406030203" pitchFamily="66" charset="-78"/>
                <a:cs typeface="Arabic Typesetting" panose="03020402040406030203" pitchFamily="66" charset="-78"/>
              </a:rPr>
              <a:t>وبإمكان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هؤلاء</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المرضى</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الحصول</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على</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ملاجئ</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خاصة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تحت</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إشراف</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المحاكم</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ومهمة</a:t>
            </a:r>
            <a:r>
              <a:rPr lang="en-US" sz="3600" spc="-1" dirty="0">
                <a:solidFill>
                  <a:srgbClr val="404040"/>
                </a:solidFill>
                <a:latin typeface="Arabic Typesetting" panose="03020402040406030203" pitchFamily="66" charset="-78"/>
                <a:cs typeface="Arabic Typesetting" panose="03020402040406030203" pitchFamily="66" charset="-78"/>
              </a:rPr>
              <a:t> علم النفس </a:t>
            </a:r>
            <a:r>
              <a:rPr lang="en-US" sz="3600" spc="-1" dirty="0" err="1">
                <a:solidFill>
                  <a:srgbClr val="404040"/>
                </a:solidFill>
                <a:latin typeface="Arabic Typesetting" panose="03020402040406030203" pitchFamily="66" charset="-78"/>
                <a:cs typeface="Arabic Typesetting" panose="03020402040406030203" pitchFamily="66" charset="-78"/>
              </a:rPr>
              <a:t>القضائي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هي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التوضيح</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بوجود</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أو</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بعدم</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وجود</a:t>
            </a:r>
            <a:r>
              <a:rPr lang="en-US" sz="3600" spc="-1" dirty="0">
                <a:solidFill>
                  <a:srgbClr val="404040"/>
                </a:solidFill>
                <a:latin typeface="Arabic Typesetting" panose="03020402040406030203" pitchFamily="66" charset="-78"/>
                <a:cs typeface="Arabic Typesetting" panose="03020402040406030203" pitchFamily="66" charset="-78"/>
              </a:rPr>
              <a:t> - </a:t>
            </a:r>
            <a:r>
              <a:rPr lang="en-US" sz="3600" spc="-1" dirty="0" err="1">
                <a:solidFill>
                  <a:srgbClr val="404040"/>
                </a:solidFill>
                <a:latin typeface="Arabic Typesetting" panose="03020402040406030203" pitchFamily="66" charset="-78"/>
                <a:cs typeface="Arabic Typesetting" panose="03020402040406030203" pitchFamily="66" charset="-78"/>
              </a:rPr>
              <a:t>وهذا</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يعتمد</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على</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الجهة</a:t>
            </a:r>
            <a:r>
              <a:rPr lang="en-US" sz="3600" spc="-1" dirty="0">
                <a:solidFill>
                  <a:srgbClr val="404040"/>
                </a:solidFill>
                <a:latin typeface="Arabic Typesetting" panose="03020402040406030203" pitchFamily="66" charset="-78"/>
                <a:cs typeface="Arabic Typesetting" panose="03020402040406030203" pitchFamily="66" charset="-78"/>
              </a:rPr>
              <a:t> التي </a:t>
            </a:r>
            <a:r>
              <a:rPr lang="en-US" sz="3600" spc="-1" dirty="0" err="1">
                <a:solidFill>
                  <a:srgbClr val="404040"/>
                </a:solidFill>
                <a:latin typeface="Arabic Typesetting" panose="03020402040406030203" pitchFamily="66" charset="-78"/>
                <a:cs typeface="Arabic Typesetting" panose="03020402040406030203" pitchFamily="66" charset="-78"/>
              </a:rPr>
              <a:t>تستخدمهم</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فيما</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اذا</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كان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محامي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الدفاع</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او</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المدعي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العام</a:t>
            </a:r>
            <a:r>
              <a:rPr lang="en-US" sz="3600" spc="-1" dirty="0">
                <a:solidFill>
                  <a:srgbClr val="404040"/>
                </a:solidFill>
                <a:latin typeface="Arabic Typesetting" panose="03020402040406030203" pitchFamily="66" charset="-78"/>
                <a:cs typeface="Arabic Typesetting" panose="03020402040406030203" pitchFamily="66" charset="-78"/>
              </a:rPr>
              <a:t>- </a:t>
            </a:r>
            <a:r>
              <a:rPr lang="ar-IQ" sz="3600" spc="-1" dirty="0">
                <a:solidFill>
                  <a:srgbClr val="404040"/>
                </a:solidFill>
                <a:latin typeface="Arabic Typesetting" panose="03020402040406030203" pitchFamily="66" charset="-78"/>
                <a:cs typeface="Arabic Typesetting" panose="03020402040406030203" pitchFamily="66" charset="-78"/>
              </a:rPr>
              <a:t>لتحري ال</a:t>
            </a:r>
            <a:r>
              <a:rPr lang="en-US" sz="3600" spc="-1" dirty="0" err="1">
                <a:solidFill>
                  <a:srgbClr val="404040"/>
                </a:solidFill>
                <a:latin typeface="Arabic Typesetting" panose="03020402040406030203" pitchFamily="66" charset="-78"/>
                <a:cs typeface="Arabic Typesetting" panose="03020402040406030203" pitchFamily="66" charset="-78"/>
              </a:rPr>
              <a:t>علاقة</a:t>
            </a:r>
            <a:r>
              <a:rPr lang="en-US" sz="3600" spc="-1" dirty="0">
                <a:solidFill>
                  <a:srgbClr val="404040"/>
                </a:solidFill>
                <a:latin typeface="Arabic Typesetting" panose="03020402040406030203" pitchFamily="66" charset="-78"/>
                <a:cs typeface="Arabic Typesetting" panose="03020402040406030203" pitchFamily="66" charset="-78"/>
              </a:rPr>
              <a:t> </a:t>
            </a:r>
            <a:r>
              <a:rPr lang="ar-IQ" sz="3600" spc="-1" dirty="0">
                <a:solidFill>
                  <a:srgbClr val="404040"/>
                </a:solidFill>
                <a:latin typeface="Arabic Typesetting" panose="03020402040406030203" pitchFamily="66" charset="-78"/>
                <a:cs typeface="Arabic Typesetting" panose="03020402040406030203" pitchFamily="66" charset="-78"/>
              </a:rPr>
              <a:t>ال</a:t>
            </a:r>
            <a:r>
              <a:rPr lang="en-US" sz="3600" spc="-1" dirty="0" err="1">
                <a:solidFill>
                  <a:srgbClr val="404040"/>
                </a:solidFill>
                <a:latin typeface="Arabic Typesetting" panose="03020402040406030203" pitchFamily="66" charset="-78"/>
                <a:cs typeface="Arabic Typesetting" panose="03020402040406030203" pitchFamily="66" charset="-78"/>
              </a:rPr>
              <a:t>سببية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بين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الحادث</a:t>
            </a:r>
            <a:r>
              <a:rPr lang="en-US" sz="3600" spc="-1" dirty="0">
                <a:solidFill>
                  <a:srgbClr val="404040"/>
                </a:solidFill>
                <a:latin typeface="Arabic Typesetting" panose="03020402040406030203" pitchFamily="66" charset="-78"/>
                <a:cs typeface="Arabic Typesetting" panose="03020402040406030203" pitchFamily="66" charset="-78"/>
              </a:rPr>
              <a:t> و </a:t>
            </a:r>
            <a:r>
              <a:rPr lang="en-US" sz="3600" spc="-1" dirty="0" err="1">
                <a:solidFill>
                  <a:srgbClr val="404040"/>
                </a:solidFill>
                <a:latin typeface="Arabic Typesetting" panose="03020402040406030203" pitchFamily="66" charset="-78"/>
                <a:cs typeface="Arabic Typesetting" panose="03020402040406030203" pitchFamily="66" charset="-78"/>
              </a:rPr>
              <a:t>الإصابة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بالمرض</a:t>
            </a:r>
            <a:r>
              <a:rPr lang="ar-IQ" sz="3600" spc="-1" dirty="0">
                <a:solidFill>
                  <a:srgbClr val="404040"/>
                </a:solidFill>
                <a:latin typeface="Arabic Typesetting" panose="03020402040406030203" pitchFamily="66" charset="-78"/>
                <a:cs typeface="Arabic Typesetting" panose="03020402040406030203" pitchFamily="66" charset="-78"/>
              </a:rPr>
              <a:t>-</a:t>
            </a:r>
            <a:r>
              <a:rPr lang="en-US" sz="3600" spc="-1" dirty="0">
                <a:solidFill>
                  <a:srgbClr val="404040"/>
                </a:solidFill>
                <a:latin typeface="Arabic Typesetting" panose="03020402040406030203" pitchFamily="66" charset="-78"/>
                <a:cs typeface="Arabic Typesetting" panose="03020402040406030203" pitchFamily="66" charset="-78"/>
              </a:rPr>
              <a:t> </a:t>
            </a:r>
            <a:r>
              <a:rPr lang="ar-IQ" sz="3600" spc="-1" dirty="0">
                <a:solidFill>
                  <a:srgbClr val="404040"/>
                </a:solidFill>
                <a:latin typeface="Arabic Typesetting" panose="03020402040406030203" pitchFamily="66" charset="-78"/>
                <a:cs typeface="Arabic Typesetting" panose="03020402040406030203" pitchFamily="66" charset="-78"/>
              </a:rPr>
              <a:t>.</a:t>
            </a:r>
            <a:endParaRPr lang="en-US" sz="3600" spc="-1" dirty="0">
              <a:solidFill>
                <a:srgbClr val="404040"/>
              </a:solidFill>
              <a:latin typeface="Arabic Typesetting" panose="03020402040406030203" pitchFamily="66" charset="-78"/>
              <a:cs typeface="Arabic Typesetting" panose="03020402040406030203" pitchFamily="66" charset="-78"/>
            </a:endParaRPr>
          </a:p>
          <a:p>
            <a:pPr marL="0" indent="0" algn="just" rtl="1">
              <a:lnSpc>
                <a:spcPct val="100000"/>
              </a:lnSpc>
              <a:spcBef>
                <a:spcPts val="1001"/>
              </a:spcBef>
              <a:buNone/>
              <a:tabLst>
                <a:tab pos="0" algn="l"/>
              </a:tabLst>
            </a:pPr>
            <a:r>
              <a:rPr lang="ar-SA" sz="3600" spc="-1" dirty="0">
                <a:solidFill>
                  <a:srgbClr val="404040"/>
                </a:solidFill>
                <a:latin typeface="Arabic Typesetting" panose="03020402040406030203" pitchFamily="66" charset="-78"/>
                <a:cs typeface="Arabic Typesetting" panose="03020402040406030203" pitchFamily="66" charset="-78"/>
              </a:rPr>
              <a:t>اما علم النفس الحقوقي فهو عبارة عن ميدان بحث موجه يمارس من قبل ميادين نفسية مختلفة (ونمطيا من قبل علماء النفس الاجتماعيين). </a:t>
            </a:r>
            <a:endParaRPr lang="en-US" sz="3600" spc="-1" dirty="0">
              <a:solidFill>
                <a:srgbClr val="404040"/>
              </a:solidFill>
              <a:latin typeface="Arabic Typesetting" panose="03020402040406030203" pitchFamily="66" charset="-78"/>
              <a:cs typeface="Arabic Typesetting" panose="03020402040406030203" pitchFamily="66" charset="-78"/>
            </a:endParaRPr>
          </a:p>
          <a:p>
            <a:pPr marL="0" indent="0" algn="r" rtl="1">
              <a:buNone/>
            </a:pPr>
            <a:endParaRPr lang="en-US" sz="3600" dirty="0"/>
          </a:p>
        </p:txBody>
      </p:sp>
    </p:spTree>
    <p:extLst>
      <p:ext uri="{BB962C8B-B14F-4D97-AF65-F5344CB8AC3E}">
        <p14:creationId xmlns:p14="http://schemas.microsoft.com/office/powerpoint/2010/main" val="2374947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 name="Content Placeholder 3"/>
          <p:cNvPicPr/>
          <p:nvPr/>
        </p:nvPicPr>
        <p:blipFill>
          <a:blip r:embed="rId2"/>
          <a:stretch/>
        </p:blipFill>
        <p:spPr>
          <a:xfrm>
            <a:off x="2700720" y="923040"/>
            <a:ext cx="7484040" cy="4893480"/>
          </a:xfrm>
          <a:prstGeom prst="rect">
            <a:avLst/>
          </a:prstGeom>
          <a:ln w="0">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ontent Placeholder 2"/>
          <p:cNvSpPr txBox="1"/>
          <p:nvPr/>
        </p:nvSpPr>
        <p:spPr>
          <a:xfrm>
            <a:off x="2589120" y="2133720"/>
            <a:ext cx="8915040" cy="3777120"/>
          </a:xfrm>
          <a:prstGeom prst="rect">
            <a:avLst/>
          </a:prstGeom>
          <a:noFill/>
          <a:ln w="0">
            <a:noFill/>
          </a:ln>
        </p:spPr>
        <p:txBody>
          <a:bodyPr>
            <a:noAutofit/>
          </a:bodyPr>
          <a:lstStyle/>
          <a:p>
            <a:pPr marL="743040" lvl="1" indent="-285480" algn="just" rtl="1">
              <a:lnSpc>
                <a:spcPct val="100000"/>
              </a:lnSpc>
              <a:spcBef>
                <a:spcPts val="1001"/>
              </a:spcBef>
              <a:buClr>
                <a:srgbClr val="A53010"/>
              </a:buClr>
              <a:buFont typeface="Wingdings 3" charset="2"/>
              <a:buChar char=""/>
              <a:tabLst>
                <a:tab pos="0" algn="l"/>
              </a:tabLst>
            </a:pPr>
            <a:r>
              <a:rPr lang="ar-SA" sz="3600" b="1" strike="noStrike" spc="-1" dirty="0">
                <a:solidFill>
                  <a:srgbClr val="404040"/>
                </a:solidFill>
                <a:latin typeface="Arabic Typesetting" panose="03020402040406030203" pitchFamily="66" charset="-78"/>
                <a:cs typeface="Arabic Typesetting" panose="03020402040406030203" pitchFamily="66" charset="-78"/>
              </a:rPr>
              <a:t>علم نفس العوامل البشرية </a:t>
            </a:r>
            <a:r>
              <a:rPr lang="en-US" sz="3600" b="1" strike="noStrike" spc="-1" dirty="0">
                <a:solidFill>
                  <a:srgbClr val="404040"/>
                </a:solidFill>
                <a:latin typeface="Arabic Typesetting" panose="03020402040406030203" pitchFamily="66" charset="-78"/>
                <a:cs typeface="Arabic Typesetting" panose="03020402040406030203" pitchFamily="66" charset="-78"/>
              </a:rPr>
              <a:t>Human factors psychology</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a:p>
            <a:pPr algn="just" rtl="1">
              <a:lnSpc>
                <a:spcPct val="100000"/>
              </a:lnSpc>
              <a:spcBef>
                <a:spcPts val="1001"/>
              </a:spcBef>
              <a:tabLst>
                <a:tab pos="0" algn="l"/>
              </a:tabLst>
            </a:pPr>
            <a:r>
              <a:rPr lang="ar-IQ" sz="3600" b="0" strike="noStrike" spc="-1" dirty="0">
                <a:solidFill>
                  <a:srgbClr val="404040"/>
                </a:solidFill>
                <a:latin typeface="Arabic Typesetting" panose="03020402040406030203" pitchFamily="66" charset="-78"/>
                <a:cs typeface="Arabic Typesetting" panose="03020402040406030203" pitchFamily="66" charset="-78"/>
              </a:rPr>
              <a:t>ويسمى أحيانا بعلم النفس الهندسي </a:t>
            </a:r>
            <a:r>
              <a:rPr lang="en-US" sz="3600" b="0" strike="noStrike" spc="-1" dirty="0">
                <a:solidFill>
                  <a:srgbClr val="404040"/>
                </a:solidFill>
                <a:latin typeface="Arabic Typesetting" panose="03020402040406030203" pitchFamily="66" charset="-78"/>
                <a:cs typeface="Arabic Typesetting" panose="03020402040406030203" pitchFamily="66" charset="-78"/>
              </a:rPr>
              <a:t>Engineering Psychology</a:t>
            </a:r>
            <a:r>
              <a:rPr lang="ar-IQ" sz="3600" b="0" strike="noStrike" spc="-1" dirty="0">
                <a:solidFill>
                  <a:srgbClr val="404040"/>
                </a:solidFill>
                <a:latin typeface="Arabic Typesetting" panose="03020402040406030203" pitchFamily="66" charset="-78"/>
                <a:cs typeface="Arabic Typesetting" panose="03020402040406030203" pitchFamily="66" charset="-78"/>
              </a:rPr>
              <a:t>، وهو عبارة عن دراسة الكيفية التي تؤثر بها العمليات العقلية والنفسية على تفاعلنا مع الآلات والأشياء الموجودة في البيئة المحيطة. وهدف البحوث هنا هو الوصول إلى تصميم الأدوات والآلات بأفضل شكل ممكن اخذين بنظر الاعتبار حدود و الأسس التي يستند عليها السلوك الإنساني والعمليات العقلية. </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a:p>
            <a:pPr algn="just" rtl="1">
              <a:lnSpc>
                <a:spcPct val="100000"/>
              </a:lnSpc>
              <a:spcBef>
                <a:spcPts val="1001"/>
              </a:spcBef>
              <a:tabLst>
                <a:tab pos="0" algn="l"/>
              </a:tabLst>
            </a:pP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Flowchart: Connector 4"/>
          <p:cNvSpPr/>
          <p:nvPr/>
        </p:nvSpPr>
        <p:spPr>
          <a:xfrm>
            <a:off x="4047120" y="2717640"/>
            <a:ext cx="2463480" cy="2514240"/>
          </a:xfrm>
          <a:prstGeom prst="flowChartConnector">
            <a:avLst/>
          </a:prstGeom>
          <a:solidFill>
            <a:schemeClr val="accent2">
              <a:hueOff val="453165"/>
              <a:satOff val="-47993"/>
              <a:lumOff val="-1176"/>
              <a:alphaOff val="0"/>
            </a:schemeClr>
          </a:solidFill>
          <a:ln cap="rnd">
            <a:solidFill>
              <a:srgbClr val="FFFFFF">
                <a:hueOff val="0"/>
                <a:satOff val="0"/>
                <a:lumOff val="0"/>
                <a:alphaOff val="0"/>
              </a:srgbClr>
            </a:solidFill>
            <a:round/>
          </a:ln>
        </p:spPr>
        <p:style>
          <a:lnRef idx="2">
            <a:schemeClr val="accent6"/>
          </a:lnRef>
          <a:fillRef idx="1">
            <a:schemeClr val="lt1"/>
          </a:fillRef>
          <a:effectRef idx="0">
            <a:schemeClr val="accent6"/>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ar-IQ" sz="1800" b="0" strike="noStrike" spc="-1">
                <a:solidFill>
                  <a:srgbClr val="000000"/>
                </a:solidFill>
                <a:latin typeface="Century Gothic"/>
              </a:rPr>
              <a:t>علم</a:t>
            </a:r>
            <a:endParaRPr lang="en-US" sz="1800" b="0" strike="noStrike" spc="-1">
              <a:latin typeface="Arial"/>
            </a:endParaRPr>
          </a:p>
          <a:p>
            <a:pPr algn="ctr">
              <a:lnSpc>
                <a:spcPct val="100000"/>
              </a:lnSpc>
            </a:pPr>
            <a:r>
              <a:rPr lang="ar-IQ" sz="1800" b="0" strike="noStrike" spc="-1">
                <a:solidFill>
                  <a:srgbClr val="000000"/>
                </a:solidFill>
                <a:latin typeface="Century Gothic"/>
              </a:rPr>
              <a:t>الهندسة</a:t>
            </a:r>
            <a:endParaRPr lang="en-US" sz="1800" b="0" strike="noStrike" spc="-1">
              <a:latin typeface="Arial"/>
            </a:endParaRPr>
          </a:p>
        </p:txBody>
      </p:sp>
      <p:pic>
        <p:nvPicPr>
          <p:cNvPr id="78" name="Picture 6"/>
          <p:cNvPicPr/>
          <p:nvPr/>
        </p:nvPicPr>
        <p:blipFill>
          <a:blip r:embed="rId2">
            <a:lum bright="70000" contrast="-70000"/>
          </a:blip>
          <a:stretch/>
        </p:blipFill>
        <p:spPr>
          <a:xfrm>
            <a:off x="4956480" y="928800"/>
            <a:ext cx="2480760" cy="2529720"/>
          </a:xfrm>
          <a:prstGeom prst="rect">
            <a:avLst/>
          </a:prstGeom>
          <a:ln w="0">
            <a:noFill/>
          </a:ln>
        </p:spPr>
      </p:pic>
      <p:sp>
        <p:nvSpPr>
          <p:cNvPr id="79" name="Oval 7"/>
          <p:cNvSpPr/>
          <p:nvPr/>
        </p:nvSpPr>
        <p:spPr>
          <a:xfrm>
            <a:off x="5448960" y="2649240"/>
            <a:ext cx="1891080" cy="2066400"/>
          </a:xfrm>
          <a:prstGeom prst="ellipse">
            <a:avLst/>
          </a:prstGeom>
          <a:gradFill rotWithShape="0">
            <a:gsLst>
              <a:gs pos="0">
                <a:srgbClr val="A88F68"/>
              </a:gs>
              <a:gs pos="100000">
                <a:srgbClr val="94794B"/>
              </a:gs>
            </a:gsLst>
            <a:lin ang="5400000"/>
          </a:gradFill>
          <a:ln cap="rnd">
            <a:solidFill>
              <a:srgbClr val="977D4D"/>
            </a:solidFill>
            <a:round/>
          </a:ln>
          <a:effectLst>
            <a:outerShdw blurRad="38160" dist="25560" dir="5400000" rotWithShape="0">
              <a:srgbClr val="000000">
                <a:alpha val="25000"/>
              </a:srgbClr>
            </a:outerShdw>
          </a:effectLst>
        </p:spPr>
        <p:style>
          <a:lnRef idx="1">
            <a:schemeClr val="accent3"/>
          </a:lnRef>
          <a:fillRef idx="3">
            <a:schemeClr val="accent3"/>
          </a:fillRef>
          <a:effectRef idx="2">
            <a:schemeClr val="accent3"/>
          </a:effectRef>
          <a:fontRef idx="minor"/>
        </p:style>
        <p:txBody>
          <a:bodyPr lIns="90000" tIns="45000" rIns="90000" bIns="45000" anchor="ctr">
            <a:noAutofit/>
          </a:bodyPr>
          <a:lstStyle/>
          <a:p>
            <a:pPr algn="ctr">
              <a:lnSpc>
                <a:spcPct val="100000"/>
              </a:lnSpc>
            </a:pPr>
            <a:r>
              <a:rPr lang="ar-IQ" sz="2000" b="1" strike="noStrike" spc="-1">
                <a:solidFill>
                  <a:srgbClr val="FFFFFF"/>
                </a:solidFill>
                <a:latin typeface="Century Gothic"/>
              </a:rPr>
              <a:t>علم النفس الهندسي</a:t>
            </a:r>
            <a:endParaRPr lang="en-US" sz="2000" b="0" strike="noStrike" spc="-1">
              <a:latin typeface="Arial"/>
            </a:endParaRPr>
          </a:p>
        </p:txBody>
      </p:sp>
      <p:sp>
        <p:nvSpPr>
          <p:cNvPr id="80" name="Content Placeholder 9"/>
          <p:cNvSpPr txBox="1"/>
          <p:nvPr/>
        </p:nvSpPr>
        <p:spPr>
          <a:xfrm>
            <a:off x="2539080" y="657720"/>
            <a:ext cx="7744320" cy="5567400"/>
          </a:xfrm>
          <a:prstGeom prst="rect">
            <a:avLst/>
          </a:prstGeom>
          <a:noFill/>
          <a:ln w="0">
            <a:noFill/>
          </a:ln>
        </p:spPr>
        <p:txBody>
          <a:bodyPr>
            <a:noAutofit/>
          </a:bodyPr>
          <a:lstStyle/>
          <a:p>
            <a:pPr algn="r" rtl="1">
              <a:spcBef>
                <a:spcPts val="1417"/>
              </a:spcBef>
            </a:pPr>
            <a:endParaRPr lang="en-US" sz="1800" b="0" strike="noStrike" spc="-1" dirty="0">
              <a:solidFill>
                <a:srgbClr val="404040"/>
              </a:solidFill>
              <a:latin typeface="Century Gothic"/>
            </a:endParaRPr>
          </a:p>
        </p:txBody>
      </p:sp>
      <p:sp>
        <p:nvSpPr>
          <p:cNvPr id="81" name="Oval 10"/>
          <p:cNvSpPr/>
          <p:nvPr/>
        </p:nvSpPr>
        <p:spPr>
          <a:xfrm>
            <a:off x="6217920" y="2717640"/>
            <a:ext cx="2361960" cy="2514240"/>
          </a:xfrm>
          <a:prstGeom prst="ellipse">
            <a:avLst/>
          </a:prstGeom>
          <a:solidFill>
            <a:srgbClr val="FFFFFF"/>
          </a:solidFill>
          <a:ln cap="rnd">
            <a:solidFill>
              <a:srgbClr val="6AAC91"/>
            </a:solidFill>
            <a:round/>
          </a:ln>
        </p:spPr>
        <p:style>
          <a:lnRef idx="2">
            <a:schemeClr val="accent6"/>
          </a:lnRef>
          <a:fillRef idx="1">
            <a:schemeClr val="lt1"/>
          </a:fillRef>
          <a:effectRef idx="0">
            <a:schemeClr val="accent6"/>
          </a:effectRef>
          <a:fontRef idx="minor"/>
        </p:style>
        <p:txBody>
          <a:bodyPr lIns="90000" tIns="45000" rIns="90000" bIns="45000" anchor="ctr">
            <a:noAutofit/>
          </a:bodyPr>
          <a:lstStyle/>
          <a:p>
            <a:pPr algn="r" rtl="1">
              <a:lnSpc>
                <a:spcPct val="100000"/>
              </a:lnSpc>
            </a:pPr>
            <a:endParaRPr lang="en-US" sz="1800" b="0" strike="noStrike" spc="-1" dirty="0">
              <a:latin typeface="Arial"/>
            </a:endParaRPr>
          </a:p>
          <a:p>
            <a:pPr algn="r" rtl="1">
              <a:lnSpc>
                <a:spcPct val="100000"/>
              </a:lnSpc>
            </a:pPr>
            <a:endParaRPr lang="en-US" sz="1800" b="0" strike="noStrike" spc="-1" dirty="0">
              <a:latin typeface="Arial"/>
            </a:endParaRPr>
          </a:p>
          <a:p>
            <a:pPr algn="r" rtl="1">
              <a:lnSpc>
                <a:spcPct val="100000"/>
              </a:lnSpc>
            </a:pPr>
            <a:endParaRPr lang="en-US" sz="1800" b="0" strike="noStrike" spc="-1" dirty="0">
              <a:latin typeface="Arial"/>
            </a:endParaRPr>
          </a:p>
          <a:p>
            <a:pPr algn="r" rtl="1">
              <a:lnSpc>
                <a:spcPct val="100000"/>
              </a:lnSpc>
            </a:pPr>
            <a:endParaRPr lang="en-US" sz="1800" b="0" strike="noStrike" spc="-1" dirty="0">
              <a:latin typeface="Arial"/>
            </a:endParaRPr>
          </a:p>
          <a:p>
            <a:pPr algn="r" rtl="1">
              <a:lnSpc>
                <a:spcPct val="100000"/>
              </a:lnSpc>
            </a:pPr>
            <a:endParaRPr lang="en-US" sz="1800" b="0" strike="noStrike" spc="-1" dirty="0">
              <a:latin typeface="Arial"/>
            </a:endParaRPr>
          </a:p>
          <a:p>
            <a:pPr algn="r" rtl="1">
              <a:lnSpc>
                <a:spcPct val="100000"/>
              </a:lnSpc>
            </a:pPr>
            <a:r>
              <a:rPr lang="ar-IQ" sz="1800" b="1" strike="noStrike" spc="-1" dirty="0">
                <a:solidFill>
                  <a:srgbClr val="000000"/>
                </a:solidFill>
                <a:latin typeface="Century Gothic"/>
              </a:rPr>
              <a:t>علم </a:t>
            </a:r>
            <a:endParaRPr lang="en-US" sz="1800" b="0" strike="noStrike" spc="-1" dirty="0">
              <a:latin typeface="Arial"/>
            </a:endParaRPr>
          </a:p>
          <a:p>
            <a:pPr algn="r" rtl="1">
              <a:lnSpc>
                <a:spcPct val="100000"/>
              </a:lnSpc>
            </a:pPr>
            <a:r>
              <a:rPr lang="ar-IQ" sz="1800" b="1" strike="noStrike" spc="-1" dirty="0">
                <a:solidFill>
                  <a:srgbClr val="000000"/>
                </a:solidFill>
                <a:latin typeface="Century Gothic"/>
              </a:rPr>
              <a:t>النفس</a:t>
            </a:r>
            <a:endParaRPr lang="en-US" sz="1800" b="0" strike="noStrike" spc="-1" dirty="0">
              <a:latin typeface="Arial"/>
            </a:endParaRPr>
          </a:p>
        </p:txBody>
      </p:sp>
      <p:sp>
        <p:nvSpPr>
          <p:cNvPr id="82" name="Flowchart: Connector 11"/>
          <p:cNvSpPr/>
          <p:nvPr/>
        </p:nvSpPr>
        <p:spPr>
          <a:xfrm>
            <a:off x="4939200" y="975780"/>
            <a:ext cx="2480760" cy="2465640"/>
          </a:xfrm>
          <a:prstGeom prst="flowChartConnector">
            <a:avLst/>
          </a:prstGeom>
          <a:solidFill>
            <a:srgbClr val="FFFFFF"/>
          </a:solidFill>
          <a:ln cap="rnd">
            <a:solidFill>
              <a:srgbClr val="6AAC91"/>
            </a:solidFill>
            <a:round/>
          </a:ln>
        </p:spPr>
        <p:style>
          <a:lnRef idx="2">
            <a:schemeClr val="accent6"/>
          </a:lnRef>
          <a:fillRef idx="1">
            <a:schemeClr val="lt1"/>
          </a:fillRef>
          <a:effectRef idx="0">
            <a:schemeClr val="accent6"/>
          </a:effectRef>
          <a:fontRef idx="minor"/>
        </p:style>
        <p:txBody>
          <a:bodyPr lIns="90000" tIns="45000" rIns="90000" bIns="45000" anchor="ctr">
            <a:noAutofit/>
          </a:bodyPr>
          <a:lstStyle/>
          <a:p>
            <a:pPr algn="ctr">
              <a:lnSpc>
                <a:spcPct val="100000"/>
              </a:lnSpc>
            </a:pPr>
            <a:r>
              <a:rPr lang="ar-IQ" sz="1800" b="1" strike="noStrike" spc="-1" dirty="0">
                <a:solidFill>
                  <a:srgbClr val="000000"/>
                </a:solidFill>
                <a:latin typeface="Century Gothic"/>
              </a:rPr>
              <a:t>التصميم</a:t>
            </a:r>
            <a:endParaRPr lang="en-US" sz="1800" b="0" strike="noStrike" spc="-1" dirty="0">
              <a:latin typeface="Arial"/>
            </a:endParaRPr>
          </a:p>
        </p:txBody>
      </p:sp>
      <p:sp>
        <p:nvSpPr>
          <p:cNvPr id="83" name="Oval 14"/>
          <p:cNvSpPr/>
          <p:nvPr/>
        </p:nvSpPr>
        <p:spPr>
          <a:xfrm>
            <a:off x="5369040" y="2893680"/>
            <a:ext cx="1739160" cy="1778400"/>
          </a:xfrm>
          <a:prstGeom prst="ellipse">
            <a:avLst/>
          </a:prstGeom>
          <a:solidFill>
            <a:srgbClr val="FFFFFF"/>
          </a:solidFill>
          <a:ln cap="rnd">
            <a:solidFill>
              <a:srgbClr val="6AAC91"/>
            </a:solidFill>
            <a:round/>
          </a:ln>
        </p:spPr>
        <p:style>
          <a:lnRef idx="2">
            <a:schemeClr val="accent6"/>
          </a:lnRef>
          <a:fillRef idx="1">
            <a:schemeClr val="lt1"/>
          </a:fillRef>
          <a:effectRef idx="0">
            <a:schemeClr val="accent6"/>
          </a:effectRef>
          <a:fontRef idx="minor"/>
        </p:style>
        <p:txBody>
          <a:bodyPr lIns="90000" tIns="45000" rIns="90000" bIns="45000" anchor="ctr">
            <a:noAutofit/>
          </a:bodyPr>
          <a:lstStyle/>
          <a:p>
            <a:pPr algn="ctr">
              <a:lnSpc>
                <a:spcPct val="100000"/>
              </a:lnSpc>
            </a:pPr>
            <a:r>
              <a:rPr lang="ar-IQ" sz="1800" b="0" strike="noStrike" spc="-1" dirty="0">
                <a:solidFill>
                  <a:srgbClr val="000000"/>
                </a:solidFill>
                <a:latin typeface="Century Gothic"/>
              </a:rPr>
              <a:t>علم النفس الهندسي</a:t>
            </a:r>
            <a:endParaRPr lang="en-US" sz="1800" b="0" strike="noStrike" spc="-1" dirty="0">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ontent Placeholder 2"/>
          <p:cNvSpPr txBox="1"/>
          <p:nvPr/>
        </p:nvSpPr>
        <p:spPr>
          <a:xfrm>
            <a:off x="2589120" y="1722240"/>
            <a:ext cx="8915040" cy="4188600"/>
          </a:xfrm>
          <a:prstGeom prst="rect">
            <a:avLst/>
          </a:prstGeom>
          <a:noFill/>
          <a:ln w="0">
            <a:noFill/>
          </a:ln>
        </p:spPr>
        <p:txBody>
          <a:bodyPr>
            <a:noAutofit/>
          </a:bodyPr>
          <a:lstStyle/>
          <a:p>
            <a:pPr marL="343080" indent="-342720" algn="r" rtl="1">
              <a:lnSpc>
                <a:spcPct val="100000"/>
              </a:lnSpc>
              <a:spcBef>
                <a:spcPts val="1001"/>
              </a:spcBef>
              <a:buClr>
                <a:srgbClr val="A53010"/>
              </a:buClr>
              <a:buFont typeface="Wingdings 3" charset="2"/>
              <a:buChar char=""/>
            </a:pPr>
            <a:r>
              <a:rPr lang="ar-IQ" sz="3600" b="1" strike="noStrike" spc="-1" dirty="0">
                <a:solidFill>
                  <a:srgbClr val="404040"/>
                </a:solidFill>
                <a:latin typeface="Arabic Typesetting" panose="03020402040406030203" pitchFamily="66" charset="-78"/>
                <a:cs typeface="Arabic Typesetting" panose="03020402040406030203" pitchFamily="66" charset="-78"/>
              </a:rPr>
              <a:t>علم النفس العسكري  </a:t>
            </a:r>
            <a:r>
              <a:rPr lang="en-US" sz="3600" b="1" strike="noStrike" spc="-1" dirty="0">
                <a:solidFill>
                  <a:srgbClr val="404040"/>
                </a:solidFill>
                <a:latin typeface="Arabic Typesetting" panose="03020402040406030203" pitchFamily="66" charset="-78"/>
                <a:cs typeface="Arabic Typesetting" panose="03020402040406030203" pitchFamily="66" charset="-78"/>
              </a:rPr>
              <a:t>Military psychology‏ </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a:p>
            <a:pPr algn="just" rtl="1">
              <a:lnSpc>
                <a:spcPct val="100000"/>
              </a:lnSpc>
              <a:spcBef>
                <a:spcPts val="1001"/>
              </a:spcBef>
              <a:tabLst>
                <a:tab pos="0" algn="l"/>
              </a:tabLst>
            </a:pPr>
            <a:r>
              <a:rPr lang="ar-IQ" sz="3600" b="0" strike="noStrike" spc="-1" dirty="0">
                <a:solidFill>
                  <a:srgbClr val="404040"/>
                </a:solidFill>
                <a:latin typeface="Arabic Typesetting" panose="03020402040406030203" pitchFamily="66" charset="-78"/>
                <a:cs typeface="Arabic Typesetting" panose="03020402040406030203" pitchFamily="66" charset="-78"/>
              </a:rPr>
              <a:t>يهتم بالبحوث، والتصاميم، وتطبيقات النظريات النفسية، والبيانات التجريبية، في سبيل فهم والتنبّؤ والتعامل مع السلوكيات عند الجيوش الصديقة، وجيوش العدو، أو حتى عند المدنيين، ويوجد تركيز خاص على السلوكيات غير المرغوبة، أو التي تشكل خطرًا على سير العمليات العسكرية، ويندرج تحت مجال علم النفس العسكري تخصصات متعددة.</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a:p>
            <a:pPr algn="r" rtl="1">
              <a:lnSpc>
                <a:spcPct val="100000"/>
              </a:lnSpc>
              <a:spcBef>
                <a:spcPts val="1001"/>
              </a:spcBef>
              <a:tabLst>
                <a:tab pos="0" algn="l"/>
              </a:tabLst>
            </a:pP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7D30064-B41A-441C-A808-20B55965FF27}"/>
              </a:ext>
            </a:extLst>
          </p:cNvPr>
          <p:cNvSpPr>
            <a:spLocks noGrp="1"/>
          </p:cNvSpPr>
          <p:nvPr>
            <p:ph type="subTitle"/>
          </p:nvPr>
        </p:nvSpPr>
        <p:spPr>
          <a:xfrm>
            <a:off x="1926924" y="1176866"/>
            <a:ext cx="9486141" cy="4504267"/>
          </a:xfrm>
        </p:spPr>
        <p:txBody>
          <a:bodyPr/>
          <a:lstStyle/>
          <a:p>
            <a:pPr marL="0" indent="0" algn="just" rtl="1">
              <a:lnSpc>
                <a:spcPct val="100000"/>
              </a:lnSpc>
              <a:spcBef>
                <a:spcPts val="1001"/>
              </a:spcBef>
              <a:buNone/>
              <a:tabLst>
                <a:tab pos="0" algn="l"/>
              </a:tabLst>
            </a:pPr>
            <a:r>
              <a:rPr lang="ar-IQ" sz="3600" spc="-1" dirty="0">
                <a:solidFill>
                  <a:srgbClr val="404040"/>
                </a:solidFill>
                <a:latin typeface="Arabic Typesetting" panose="03020402040406030203" pitchFamily="66" charset="-78"/>
                <a:cs typeface="Arabic Typesetting" panose="03020402040406030203" pitchFamily="66" charset="-78"/>
              </a:rPr>
              <a:t>تحدث الضغوطات، والاضطرابات النفسية التي يهتم علم النفس العسكري بدراستها عند أفراد الجيش، وغالبًا يعاني الجنود من مجموعة استثنائية من الضغوط النفسية في أماكن القتال، والحرب، وقد تستمر الاضطرابات النفسية المرتبطة بالضغط لفترات طويلة، ومن الأمثلة على الحالات التي من الممكن أن يمر بها العساكر هي اضطراب الكرب بعد الصدمة </a:t>
            </a:r>
            <a:r>
              <a:rPr lang="en-US" sz="3600" spc="-1" dirty="0">
                <a:solidFill>
                  <a:srgbClr val="404040"/>
                </a:solidFill>
                <a:latin typeface="Arabic Typesetting" panose="03020402040406030203" pitchFamily="66" charset="-78"/>
                <a:cs typeface="Arabic Typesetting" panose="03020402040406030203" pitchFamily="66" charset="-78"/>
              </a:rPr>
              <a:t>PTSD</a:t>
            </a:r>
            <a:r>
              <a:rPr lang="ar-IQ" sz="3600" spc="-1" dirty="0">
                <a:solidFill>
                  <a:srgbClr val="404040"/>
                </a:solidFill>
                <a:latin typeface="Arabic Typesetting" panose="03020402040406030203" pitchFamily="66" charset="-78"/>
                <a:cs typeface="Arabic Typesetting" panose="03020402040406030203" pitchFamily="66" charset="-78"/>
              </a:rPr>
              <a:t>، </a:t>
            </a:r>
            <a:r>
              <a:rPr lang="ar-IQ" sz="3600" spc="-1" dirty="0">
                <a:solidFill>
                  <a:srgbClr val="000000"/>
                </a:solidFill>
                <a:latin typeface="Arabic Typesetting" panose="03020402040406030203" pitchFamily="66" charset="-78"/>
                <a:cs typeface="Arabic Typesetting" panose="03020402040406030203" pitchFamily="66" charset="-78"/>
              </a:rPr>
              <a:t>والشعور بالذنب</a:t>
            </a:r>
            <a:r>
              <a:rPr lang="ar-IQ" sz="3600" spc="-1" dirty="0">
                <a:solidFill>
                  <a:srgbClr val="404040"/>
                </a:solidFill>
                <a:latin typeface="Arabic Typesetting" panose="03020402040406030203" pitchFamily="66" charset="-78"/>
                <a:cs typeface="Arabic Typesetting" panose="03020402040406030203" pitchFamily="66" charset="-78"/>
              </a:rPr>
              <a:t>، والصعوبات التي تواجه المريض مع عائلته، أو أصدقاءه، والكوابيس، وومضات من تذكر ما حدث في الماضي.</a:t>
            </a:r>
            <a:endParaRPr lang="en-US" sz="3600" spc="-1" dirty="0">
              <a:solidFill>
                <a:srgbClr val="404040"/>
              </a:solidFill>
              <a:latin typeface="Arabic Typesetting" panose="03020402040406030203" pitchFamily="66" charset="-78"/>
              <a:cs typeface="Arabic Typesetting" panose="03020402040406030203" pitchFamily="66" charset="-78"/>
            </a:endParaRPr>
          </a:p>
          <a:p>
            <a:pPr marL="0" indent="0" algn="r" rtl="1">
              <a:buNone/>
            </a:pPr>
            <a:endParaRPr lang="en-US" sz="3600" dirty="0"/>
          </a:p>
        </p:txBody>
      </p:sp>
    </p:spTree>
    <p:extLst>
      <p:ext uri="{BB962C8B-B14F-4D97-AF65-F5344CB8AC3E}">
        <p14:creationId xmlns:p14="http://schemas.microsoft.com/office/powerpoint/2010/main" val="3091499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C1AE87-0D25-4EF7-925B-9D4425C65A45}"/>
              </a:ext>
            </a:extLst>
          </p:cNvPr>
          <p:cNvSpPr>
            <a:spLocks noGrp="1"/>
          </p:cNvSpPr>
          <p:nvPr>
            <p:ph type="subTitle"/>
          </p:nvPr>
        </p:nvSpPr>
        <p:spPr>
          <a:xfrm>
            <a:off x="2548692" y="2861413"/>
            <a:ext cx="8911440" cy="1280520"/>
          </a:xfrm>
        </p:spPr>
        <p:txBody>
          <a:bodyPr/>
          <a:lstStyle/>
          <a:p>
            <a:pPr marL="0" indent="0" algn="r" rtl="1">
              <a:buNone/>
            </a:pPr>
            <a:r>
              <a:rPr lang="ar-IQ" sz="3600" spc="-1" dirty="0">
                <a:solidFill>
                  <a:srgbClr val="404040"/>
                </a:solidFill>
                <a:latin typeface="Arabic Typesetting" panose="03020402040406030203" pitchFamily="66" charset="-78"/>
                <a:cs typeface="Arabic Typesetting" panose="03020402040406030203" pitchFamily="66" charset="-78"/>
              </a:rPr>
              <a:t>ويركّز علم النفس العسكري التطبيقي على تقديم المشورة، وعلاج الضغط، والتعب للعساكر، ولعائلاتهم أيضًا. كما يهتم بإستخدام الطرق الكفيلة التي تثبط من معنويات العدو، وترفع من معنويات جيوشهم.</a:t>
            </a:r>
            <a:endParaRPr lang="en-US" sz="3600" spc="-1" dirty="0">
              <a:solidFill>
                <a:srgbClr val="404040"/>
              </a:solidFill>
              <a:latin typeface="Arabic Typesetting" panose="03020402040406030203" pitchFamily="66" charset="-78"/>
              <a:cs typeface="Arabic Typesetting" panose="03020402040406030203" pitchFamily="66" charset="-78"/>
            </a:endParaRPr>
          </a:p>
          <a:p>
            <a:pPr marL="0" indent="0" algn="r" rtl="1">
              <a:buNone/>
            </a:pPr>
            <a:endParaRPr lang="en-US" sz="3600" dirty="0"/>
          </a:p>
        </p:txBody>
      </p:sp>
    </p:spTree>
    <p:extLst>
      <p:ext uri="{BB962C8B-B14F-4D97-AF65-F5344CB8AC3E}">
        <p14:creationId xmlns:p14="http://schemas.microsoft.com/office/powerpoint/2010/main" val="1048252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lowchart: Connector 3"/>
          <p:cNvSpPr/>
          <p:nvPr/>
        </p:nvSpPr>
        <p:spPr>
          <a:xfrm rot="10800000" flipV="1">
            <a:off x="5542920" y="2523600"/>
            <a:ext cx="1822320" cy="1953720"/>
          </a:xfrm>
          <a:prstGeom prst="flowChartConnector">
            <a:avLst/>
          </a:prstGeom>
          <a:solidFill>
            <a:srgbClr val="C8BBAA"/>
          </a:solidFill>
          <a:ln cap="rnd">
            <a:solidFill>
              <a:srgbClr val="977D4D"/>
            </a:solidFill>
            <a:round/>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gn="ctr">
              <a:lnSpc>
                <a:spcPct val="100000"/>
              </a:lnSpc>
            </a:pPr>
            <a:r>
              <a:rPr lang="ar-IQ" sz="1800" b="1" strike="noStrike" spc="-1">
                <a:solidFill>
                  <a:srgbClr val="000000"/>
                </a:solidFill>
                <a:latin typeface="Century Gothic"/>
              </a:rPr>
              <a:t>علم النفس العسكري</a:t>
            </a:r>
            <a:r>
              <a:rPr lang="en-US" sz="1800" b="1" strike="noStrike" spc="-1">
                <a:solidFill>
                  <a:srgbClr val="000000"/>
                </a:solidFill>
                <a:latin typeface="Century Gothic"/>
              </a:rPr>
              <a:t> </a:t>
            </a:r>
            <a:endParaRPr lang="en-US" sz="1800" b="0" strike="noStrike" spc="-1">
              <a:latin typeface="Arial"/>
            </a:endParaRPr>
          </a:p>
        </p:txBody>
      </p:sp>
      <p:sp>
        <p:nvSpPr>
          <p:cNvPr id="86" name="Notched Right Arrow 4"/>
          <p:cNvSpPr/>
          <p:nvPr/>
        </p:nvSpPr>
        <p:spPr>
          <a:xfrm rot="16200000">
            <a:off x="6134400" y="1977480"/>
            <a:ext cx="638640" cy="453960"/>
          </a:xfrm>
          <a:prstGeom prst="notchedRightArrow">
            <a:avLst>
              <a:gd name="adj1" fmla="val 50000"/>
              <a:gd name="adj2" fmla="val 50000"/>
            </a:avLst>
          </a:prstGeom>
          <a:solidFill>
            <a:srgbClr val="A53010"/>
          </a:solidFill>
          <a:ln cap="rnd">
            <a:solidFill>
              <a:srgbClr val="7A230B"/>
            </a:solidFill>
            <a:round/>
          </a:ln>
        </p:spPr>
        <p:style>
          <a:lnRef idx="2">
            <a:schemeClr val="accent1">
              <a:shade val="50000"/>
            </a:schemeClr>
          </a:lnRef>
          <a:fillRef idx="1">
            <a:schemeClr val="accent1"/>
          </a:fillRef>
          <a:effectRef idx="0">
            <a:schemeClr val="accent1"/>
          </a:effectRef>
          <a:fontRef idx="minor"/>
        </p:style>
      </p:sp>
      <p:sp>
        <p:nvSpPr>
          <p:cNvPr id="87" name="Rounded Rectangle 5"/>
          <p:cNvSpPr/>
          <p:nvPr/>
        </p:nvSpPr>
        <p:spPr>
          <a:xfrm>
            <a:off x="4058280" y="1023840"/>
            <a:ext cx="4584240" cy="838800"/>
          </a:xfrm>
          <a:prstGeom prst="roundRect">
            <a:avLst>
              <a:gd name="adj" fmla="val 16667"/>
            </a:avLst>
          </a:prstGeom>
          <a:solidFill>
            <a:srgbClr val="B4BBAA"/>
          </a:solidFill>
          <a:ln cap="rnd">
            <a:solidFill>
              <a:srgbClr val="6C7F4F"/>
            </a:solidFill>
            <a:round/>
          </a:ln>
        </p:spPr>
        <p:style>
          <a:lnRef idx="1">
            <a:schemeClr val="accent4"/>
          </a:lnRef>
          <a:fillRef idx="2">
            <a:schemeClr val="accent4"/>
          </a:fillRef>
          <a:effectRef idx="1">
            <a:schemeClr val="accent4"/>
          </a:effectRef>
          <a:fontRef idx="minor"/>
        </p:style>
        <p:txBody>
          <a:bodyPr lIns="90000" tIns="45000" rIns="90000" bIns="45000" anchor="ctr">
            <a:noAutofit/>
          </a:bodyPr>
          <a:lstStyle/>
          <a:p>
            <a:pPr algn="ctr">
              <a:lnSpc>
                <a:spcPct val="100000"/>
              </a:lnSpc>
            </a:pPr>
            <a:r>
              <a:rPr lang="ar-IQ" sz="1800" b="0" strike="noStrike" spc="-1">
                <a:solidFill>
                  <a:srgbClr val="000000"/>
                </a:solidFill>
                <a:latin typeface="Century Gothic"/>
              </a:rPr>
              <a:t>العمليات النفسية الموجهه ضد العدو لتثبيط معنوياته</a:t>
            </a:r>
            <a:endParaRPr lang="en-US" sz="1800" b="0" strike="noStrike" spc="-1">
              <a:latin typeface="Arial"/>
            </a:endParaRPr>
          </a:p>
        </p:txBody>
      </p:sp>
      <p:sp>
        <p:nvSpPr>
          <p:cNvPr id="88" name="Notched Right Arrow 6"/>
          <p:cNvSpPr/>
          <p:nvPr/>
        </p:nvSpPr>
        <p:spPr>
          <a:xfrm rot="5400000">
            <a:off x="6230160" y="4567320"/>
            <a:ext cx="632160" cy="453600"/>
          </a:xfrm>
          <a:prstGeom prst="notchedRightArrow">
            <a:avLst>
              <a:gd name="adj1" fmla="val 50000"/>
              <a:gd name="adj2" fmla="val 50000"/>
            </a:avLst>
          </a:prstGeom>
          <a:solidFill>
            <a:srgbClr val="A53010"/>
          </a:solidFill>
          <a:ln cap="rnd">
            <a:solidFill>
              <a:srgbClr val="7A230B"/>
            </a:solidFill>
            <a:round/>
          </a:ln>
        </p:spPr>
        <p:style>
          <a:lnRef idx="2">
            <a:schemeClr val="accent1">
              <a:shade val="50000"/>
            </a:schemeClr>
          </a:lnRef>
          <a:fillRef idx="1">
            <a:schemeClr val="accent1"/>
          </a:fillRef>
          <a:effectRef idx="0">
            <a:schemeClr val="accent1"/>
          </a:effectRef>
          <a:fontRef idx="minor"/>
        </p:style>
      </p:sp>
      <p:sp>
        <p:nvSpPr>
          <p:cNvPr id="89" name="Rounded Rectangle 7"/>
          <p:cNvSpPr/>
          <p:nvPr/>
        </p:nvSpPr>
        <p:spPr>
          <a:xfrm>
            <a:off x="4297680" y="5120640"/>
            <a:ext cx="4527720" cy="801360"/>
          </a:xfrm>
          <a:prstGeom prst="roundRect">
            <a:avLst>
              <a:gd name="adj" fmla="val 16667"/>
            </a:avLst>
          </a:prstGeom>
          <a:solidFill>
            <a:srgbClr val="B4BBAA"/>
          </a:solidFill>
          <a:ln cap="rnd">
            <a:solidFill>
              <a:srgbClr val="6C7F4F"/>
            </a:solidFill>
            <a:round/>
          </a:ln>
        </p:spPr>
        <p:style>
          <a:lnRef idx="1">
            <a:schemeClr val="accent4"/>
          </a:lnRef>
          <a:fillRef idx="2">
            <a:schemeClr val="accent4"/>
          </a:fillRef>
          <a:effectRef idx="1">
            <a:schemeClr val="accent4"/>
          </a:effectRef>
          <a:fontRef idx="minor"/>
        </p:style>
        <p:txBody>
          <a:bodyPr lIns="90000" tIns="45000" rIns="90000" bIns="45000" anchor="ctr">
            <a:noAutofit/>
          </a:bodyPr>
          <a:lstStyle/>
          <a:p>
            <a:pPr algn="ctr">
              <a:lnSpc>
                <a:spcPct val="100000"/>
              </a:lnSpc>
            </a:pPr>
            <a:r>
              <a:rPr lang="ar-IQ" sz="1800" b="0" strike="noStrike" spc="-1">
                <a:solidFill>
                  <a:srgbClr val="000000"/>
                </a:solidFill>
                <a:latin typeface="Century Gothic"/>
              </a:rPr>
              <a:t>العمليات النفسية الموجهه نحو الصديق لرفع معنوياته</a:t>
            </a:r>
            <a:endParaRPr lang="en-US" sz="1800" b="0" strike="noStrike" spc="-1">
              <a:latin typeface="Arial"/>
            </a:endParaRPr>
          </a:p>
          <a:p>
            <a:pPr algn="ctr">
              <a:lnSpc>
                <a:spcPct val="100000"/>
              </a:lnSpc>
            </a:pPr>
            <a:endParaRPr lang="en-US" sz="1800" b="0" strike="noStrike" spc="-1">
              <a:latin typeface="Arial"/>
            </a:endParaRPr>
          </a:p>
        </p:txBody>
      </p:sp>
      <p:sp>
        <p:nvSpPr>
          <p:cNvPr id="90" name="Notched Right Arrow 10"/>
          <p:cNvSpPr/>
          <p:nvPr/>
        </p:nvSpPr>
        <p:spPr>
          <a:xfrm>
            <a:off x="7365240" y="3274560"/>
            <a:ext cx="1947600" cy="452520"/>
          </a:xfrm>
          <a:prstGeom prst="notchedRightArrow">
            <a:avLst>
              <a:gd name="adj1" fmla="val 50000"/>
              <a:gd name="adj2" fmla="val 50000"/>
            </a:avLst>
          </a:prstGeom>
          <a:solidFill>
            <a:srgbClr val="A53010"/>
          </a:solidFill>
          <a:ln cap="rnd">
            <a:solidFill>
              <a:srgbClr val="7A230B"/>
            </a:solidFill>
            <a:round/>
          </a:ln>
        </p:spPr>
        <p:style>
          <a:lnRef idx="2">
            <a:schemeClr val="accent1">
              <a:shade val="50000"/>
            </a:schemeClr>
          </a:lnRef>
          <a:fillRef idx="1">
            <a:schemeClr val="accent1"/>
          </a:fillRef>
          <a:effectRef idx="0">
            <a:schemeClr val="accent1"/>
          </a:effectRef>
          <a:fontRef idx="minor"/>
        </p:style>
      </p:sp>
      <p:sp>
        <p:nvSpPr>
          <p:cNvPr id="91" name="Rounded Rectangle 11"/>
          <p:cNvSpPr/>
          <p:nvPr/>
        </p:nvSpPr>
        <p:spPr>
          <a:xfrm>
            <a:off x="9388080" y="1969560"/>
            <a:ext cx="1433880" cy="3141000"/>
          </a:xfrm>
          <a:prstGeom prst="roundRect">
            <a:avLst>
              <a:gd name="adj" fmla="val 16667"/>
            </a:avLst>
          </a:prstGeom>
          <a:solidFill>
            <a:srgbClr val="B2CFC2"/>
          </a:solidFill>
          <a:ln cap="rnd">
            <a:solidFill>
              <a:srgbClr val="65A48A"/>
            </a:solidFill>
            <a:round/>
          </a:ln>
        </p:spPr>
        <p:style>
          <a:lnRef idx="1">
            <a:schemeClr val="accent6"/>
          </a:lnRef>
          <a:fillRef idx="2">
            <a:schemeClr val="accent6"/>
          </a:fillRef>
          <a:effectRef idx="1">
            <a:schemeClr val="accent6"/>
          </a:effectRef>
          <a:fontRef idx="minor"/>
        </p:style>
        <p:txBody>
          <a:bodyPr lIns="90000" tIns="45000" rIns="90000" bIns="45000" anchor="ctr">
            <a:noAutofit/>
          </a:bodyPr>
          <a:lstStyle/>
          <a:p>
            <a:pPr algn="ctr">
              <a:lnSpc>
                <a:spcPct val="100000"/>
              </a:lnSpc>
            </a:pPr>
            <a:r>
              <a:rPr lang="ar-IQ" sz="1800" b="0" strike="noStrike" spc="-1">
                <a:solidFill>
                  <a:srgbClr val="000000"/>
                </a:solidFill>
                <a:latin typeface="Century Gothic"/>
              </a:rPr>
              <a:t>التدريب النفسي والذهني لرفع إمكانيات المقاتلين من أجل أفضل آداء في المعركة</a:t>
            </a:r>
            <a:r>
              <a:rPr lang="en-US" sz="1800" b="0" strike="noStrike" spc="-1">
                <a:solidFill>
                  <a:srgbClr val="000000"/>
                </a:solidFill>
                <a:latin typeface="Century Gothic"/>
              </a:rPr>
              <a:t> </a:t>
            </a:r>
            <a:endParaRPr lang="en-US" sz="1800" b="0" strike="noStrike" spc="-1">
              <a:latin typeface="Arial"/>
            </a:endParaRPr>
          </a:p>
        </p:txBody>
      </p:sp>
      <p:sp>
        <p:nvSpPr>
          <p:cNvPr id="92" name="Notched Right Arrow 12"/>
          <p:cNvSpPr/>
          <p:nvPr/>
        </p:nvSpPr>
        <p:spPr>
          <a:xfrm rot="10800000">
            <a:off x="3557880" y="3313440"/>
            <a:ext cx="1985040" cy="452520"/>
          </a:xfrm>
          <a:prstGeom prst="notchedRightArrow">
            <a:avLst>
              <a:gd name="adj1" fmla="val 50000"/>
              <a:gd name="adj2" fmla="val 50000"/>
            </a:avLst>
          </a:prstGeom>
          <a:solidFill>
            <a:srgbClr val="A53010"/>
          </a:solidFill>
          <a:ln cap="rnd">
            <a:solidFill>
              <a:srgbClr val="7A230B"/>
            </a:solidFill>
            <a:round/>
          </a:ln>
        </p:spPr>
        <p:style>
          <a:lnRef idx="2">
            <a:schemeClr val="accent1">
              <a:shade val="50000"/>
            </a:schemeClr>
          </a:lnRef>
          <a:fillRef idx="1">
            <a:schemeClr val="accent1"/>
          </a:fillRef>
          <a:effectRef idx="0">
            <a:schemeClr val="accent1"/>
          </a:effectRef>
          <a:fontRef idx="minor"/>
        </p:style>
      </p:sp>
      <p:sp>
        <p:nvSpPr>
          <p:cNvPr id="93" name="Content Placeholder 14"/>
          <p:cNvSpPr txBox="1"/>
          <p:nvPr/>
        </p:nvSpPr>
        <p:spPr>
          <a:xfrm>
            <a:off x="1396980" y="1035000"/>
            <a:ext cx="9844920" cy="4887000"/>
          </a:xfrm>
          <a:prstGeom prst="rect">
            <a:avLst/>
          </a:prstGeom>
          <a:noFill/>
          <a:ln w="0">
            <a:noFill/>
          </a:ln>
        </p:spPr>
        <p:txBody>
          <a:bodyPr>
            <a:noAutofit/>
          </a:bodyPr>
          <a:lstStyle/>
          <a:p>
            <a:pPr algn="r" rtl="1">
              <a:spcBef>
                <a:spcPts val="1417"/>
              </a:spcBef>
            </a:pPr>
            <a:endParaRPr lang="en-US" sz="1800" b="0" strike="noStrike" spc="-1" dirty="0">
              <a:solidFill>
                <a:srgbClr val="404040"/>
              </a:solidFill>
              <a:latin typeface="Century Gothic"/>
            </a:endParaRPr>
          </a:p>
        </p:txBody>
      </p:sp>
      <p:sp>
        <p:nvSpPr>
          <p:cNvPr id="94" name="Rounded Rectangle 15"/>
          <p:cNvSpPr/>
          <p:nvPr/>
        </p:nvSpPr>
        <p:spPr>
          <a:xfrm>
            <a:off x="2048040" y="1969560"/>
            <a:ext cx="1433880" cy="3141000"/>
          </a:xfrm>
          <a:prstGeom prst="roundRect">
            <a:avLst>
              <a:gd name="adj" fmla="val 16667"/>
            </a:avLst>
          </a:prstGeom>
          <a:solidFill>
            <a:srgbClr val="CAA3A0"/>
          </a:solidFill>
          <a:ln cap="rnd">
            <a:solidFill>
              <a:srgbClr val="9D2D0F"/>
            </a:solidFill>
            <a:round/>
          </a:ln>
        </p:spPr>
        <p:style>
          <a:lnRef idx="1">
            <a:schemeClr val="accent1"/>
          </a:lnRef>
          <a:fillRef idx="2">
            <a:schemeClr val="accent1"/>
          </a:fillRef>
          <a:effectRef idx="1">
            <a:schemeClr val="accent1"/>
          </a:effectRef>
          <a:fontRef idx="minor"/>
        </p:style>
        <p:txBody>
          <a:bodyPr lIns="90000" tIns="45000" rIns="90000" bIns="45000" anchor="ctr">
            <a:noAutofit/>
          </a:bodyPr>
          <a:lstStyle/>
          <a:p>
            <a:pPr algn="ctr">
              <a:lnSpc>
                <a:spcPct val="100000"/>
              </a:lnSpc>
            </a:pPr>
            <a:r>
              <a:rPr lang="ar-IQ" sz="1800" b="0" strike="noStrike" spc="-1" dirty="0">
                <a:solidFill>
                  <a:srgbClr val="000000"/>
                </a:solidFill>
                <a:latin typeface="Century Gothic"/>
              </a:rPr>
              <a:t>الإسناد النفسي لعلاج حالات الإضطرابات النفسية الناجمة عن ضغط المعركة</a:t>
            </a:r>
            <a:endParaRPr lang="en-US" sz="1800" b="0" strike="noStrike" spc="-1" dirty="0">
              <a:latin typeface="Arial"/>
            </a:endParaRPr>
          </a:p>
        </p:txBody>
      </p:sp>
      <p:sp>
        <p:nvSpPr>
          <p:cNvPr id="95" name="Flowchart: Connector 19"/>
          <p:cNvSpPr/>
          <p:nvPr/>
        </p:nvSpPr>
        <p:spPr>
          <a:xfrm>
            <a:off x="5542920" y="2545920"/>
            <a:ext cx="1865880" cy="1931760"/>
          </a:xfrm>
          <a:prstGeom prst="flowChartConnector">
            <a:avLst/>
          </a:prstGeom>
          <a:gradFill rotWithShape="0">
            <a:gsLst>
              <a:gs pos="0">
                <a:srgbClr val="819366"/>
              </a:gs>
              <a:gs pos="100000">
                <a:srgbClr val="6A7C4D"/>
              </a:gs>
            </a:gsLst>
            <a:lin ang="5400000"/>
          </a:gradFill>
          <a:ln w="0">
            <a:noFill/>
          </a:ln>
          <a:effectLst>
            <a:outerShdw blurRad="50760" dist="38160" dir="5400000" rotWithShape="0">
              <a:srgbClr val="000000">
                <a:alpha val="60000"/>
              </a:srgbClr>
            </a:outerShdw>
          </a:effectLst>
        </p:spPr>
        <p:style>
          <a:lnRef idx="0">
            <a:schemeClr val="accent4"/>
          </a:lnRef>
          <a:fillRef idx="3">
            <a:schemeClr val="accent4"/>
          </a:fillRef>
          <a:effectRef idx="3">
            <a:schemeClr val="accent4"/>
          </a:effectRef>
          <a:fontRef idx="minor"/>
        </p:style>
        <p:txBody>
          <a:bodyPr lIns="90000" tIns="45000" rIns="90000" bIns="45000" anchor="ctr">
            <a:noAutofit/>
          </a:bodyPr>
          <a:lstStyle/>
          <a:p>
            <a:pPr algn="ctr">
              <a:lnSpc>
                <a:spcPct val="100000"/>
              </a:lnSpc>
            </a:pPr>
            <a:r>
              <a:rPr lang="ar-IQ" sz="1800" b="1" strike="noStrike" spc="-1" dirty="0">
                <a:solidFill>
                  <a:srgbClr val="FFFFFF"/>
                </a:solidFill>
                <a:latin typeface="Century Gothic"/>
              </a:rPr>
              <a:t>علم النفس العسكري</a:t>
            </a:r>
            <a:endParaRPr lang="en-US" sz="18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BC254BD-AB1E-4B12-B3A0-E731763ACA05}"/>
              </a:ext>
            </a:extLst>
          </p:cNvPr>
          <p:cNvSpPr>
            <a:spLocks noGrp="1"/>
          </p:cNvSpPr>
          <p:nvPr>
            <p:ph type="subTitle"/>
          </p:nvPr>
        </p:nvSpPr>
        <p:spPr>
          <a:xfrm>
            <a:off x="2368987" y="1828920"/>
            <a:ext cx="8915040" cy="3777120"/>
          </a:xfrm>
        </p:spPr>
        <p:txBody>
          <a:bodyPr/>
          <a:lstStyle/>
          <a:p>
            <a:pPr marL="0" indent="0" algn="just" rtl="1">
              <a:buNone/>
            </a:pPr>
            <a:r>
              <a:rPr lang="en-US" sz="3600" spc="-1" dirty="0" err="1">
                <a:solidFill>
                  <a:srgbClr val="404040"/>
                </a:solidFill>
                <a:latin typeface="Arabic Typesetting" panose="03020402040406030203" pitchFamily="66" charset="-78"/>
                <a:cs typeface="Arabic Typesetting" panose="03020402040406030203" pitchFamily="66" charset="-78"/>
              </a:rPr>
              <a:t>كذلك</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المعلومات</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النفسية</a:t>
            </a:r>
            <a:r>
              <a:rPr lang="en-US" sz="3600" spc="-1" dirty="0">
                <a:solidFill>
                  <a:srgbClr val="404040"/>
                </a:solidFill>
                <a:latin typeface="Arabic Typesetting" panose="03020402040406030203" pitchFamily="66" charset="-78"/>
                <a:cs typeface="Arabic Typesetting" panose="03020402040406030203" pitchFamily="66" charset="-78"/>
              </a:rPr>
              <a:t> التي نتحصل عليها في</a:t>
            </a:r>
            <a:r>
              <a:rPr lang="ar-IQ" sz="3600" spc="-1" dirty="0">
                <a:solidFill>
                  <a:srgbClr val="404040"/>
                </a:solidFill>
                <a:latin typeface="Arabic Typesetting" panose="03020402040406030203" pitchFamily="66" charset="-78"/>
                <a:cs typeface="Arabic Typesetting" panose="03020402040406030203" pitchFamily="66" charset="-78"/>
              </a:rPr>
              <a:t> ميادين نظرية آخرى مثل،</a:t>
            </a:r>
            <a:r>
              <a:rPr lang="en-US" sz="3600" spc="-1" dirty="0">
                <a:solidFill>
                  <a:srgbClr val="404040"/>
                </a:solidFill>
                <a:latin typeface="Arabic Typesetting" panose="03020402040406030203" pitchFamily="66" charset="-78"/>
                <a:cs typeface="Arabic Typesetting" panose="03020402040406030203" pitchFamily="66" charset="-78"/>
              </a:rPr>
              <a:t> علم نفس </a:t>
            </a:r>
            <a:r>
              <a:rPr lang="en-US" sz="3600" spc="-1" dirty="0" err="1">
                <a:solidFill>
                  <a:srgbClr val="404040"/>
                </a:solidFill>
                <a:latin typeface="Arabic Typesetting" panose="03020402040406030203" pitchFamily="66" charset="-78"/>
                <a:cs typeface="Arabic Typesetting" panose="03020402040406030203" pitchFamily="66" charset="-78"/>
              </a:rPr>
              <a:t>النمو</a:t>
            </a:r>
            <a:r>
              <a:rPr lang="en-US" sz="3600" spc="-1" dirty="0">
                <a:solidFill>
                  <a:srgbClr val="404040"/>
                </a:solidFill>
                <a:latin typeface="Arabic Typesetting" panose="03020402040406030203" pitchFamily="66" charset="-78"/>
                <a:cs typeface="Arabic Typesetting" panose="03020402040406030203" pitchFamily="66" charset="-78"/>
              </a:rPr>
              <a:t>، وعلم النفس </a:t>
            </a:r>
            <a:r>
              <a:rPr lang="en-US" sz="3600" spc="-1" dirty="0" err="1">
                <a:solidFill>
                  <a:srgbClr val="404040"/>
                </a:solidFill>
                <a:latin typeface="Arabic Typesetting" panose="03020402040406030203" pitchFamily="66" charset="-78"/>
                <a:cs typeface="Arabic Typesetting" panose="03020402040406030203" pitchFamily="66" charset="-78"/>
              </a:rPr>
              <a:t>المعرفي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نستخدمها</a:t>
            </a:r>
            <a:r>
              <a:rPr lang="en-US" sz="3600" spc="-1" dirty="0">
                <a:solidFill>
                  <a:srgbClr val="404040"/>
                </a:solidFill>
                <a:latin typeface="Arabic Typesetting" panose="03020402040406030203" pitchFamily="66" charset="-78"/>
                <a:cs typeface="Arabic Typesetting" panose="03020402040406030203" pitchFamily="66" charset="-78"/>
              </a:rPr>
              <a:t> في </a:t>
            </a:r>
            <a:r>
              <a:rPr lang="en-US" sz="3600" spc="-1" dirty="0" err="1">
                <a:solidFill>
                  <a:srgbClr val="404040"/>
                </a:solidFill>
                <a:latin typeface="Arabic Typesetting" panose="03020402040406030203" pitchFamily="66" charset="-78"/>
                <a:cs typeface="Arabic Typesetting" panose="03020402040406030203" pitchFamily="66" charset="-78"/>
              </a:rPr>
              <a:t>ميدان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تطبيقي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هو</a:t>
            </a:r>
            <a:r>
              <a:rPr lang="en-US" sz="3600" spc="-1" dirty="0">
                <a:solidFill>
                  <a:srgbClr val="404040"/>
                </a:solidFill>
                <a:latin typeface="Arabic Typesetting" panose="03020402040406030203" pitchFamily="66" charset="-78"/>
                <a:cs typeface="Arabic Typesetting" panose="03020402040406030203" pitchFamily="66" charset="-78"/>
              </a:rPr>
              <a:t> علم النفس</a:t>
            </a:r>
            <a:r>
              <a:rPr lang="ar-IQ" sz="3600" spc="-1" dirty="0">
                <a:solidFill>
                  <a:srgbClr val="404040"/>
                </a:solidFill>
                <a:latin typeface="Arabic Typesetting" panose="03020402040406030203" pitchFamily="66" charset="-78"/>
                <a:cs typeface="Arabic Typesetting" panose="03020402040406030203" pitchFamily="66" charset="-78"/>
              </a:rPr>
              <a:t> التربوي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وهكذا</a:t>
            </a:r>
            <a:r>
              <a:rPr lang="en-US" sz="3600" spc="-1" dirty="0">
                <a:solidFill>
                  <a:srgbClr val="404040"/>
                </a:solidFill>
                <a:latin typeface="Arabic Typesetting" panose="03020402040406030203" pitchFamily="66" charset="-78"/>
                <a:cs typeface="Arabic Typesetting" panose="03020402040406030203" pitchFamily="66" charset="-78"/>
              </a:rPr>
              <a:t>. </a:t>
            </a:r>
            <a:endParaRPr lang="ar-IQ" sz="3600" spc="-1" dirty="0">
              <a:solidFill>
                <a:srgbClr val="404040"/>
              </a:solidFill>
              <a:latin typeface="Arabic Typesetting" panose="03020402040406030203" pitchFamily="66" charset="-78"/>
              <a:cs typeface="Arabic Typesetting" panose="03020402040406030203" pitchFamily="66" charset="-78"/>
            </a:endParaRPr>
          </a:p>
          <a:p>
            <a:pPr marL="0" indent="0" algn="just" rtl="1">
              <a:buNone/>
            </a:pPr>
            <a:r>
              <a:rPr lang="en-US" sz="3600" spc="-1" dirty="0" err="1">
                <a:solidFill>
                  <a:srgbClr val="404040"/>
                </a:solidFill>
                <a:latin typeface="Arabic Typesetting" panose="03020402040406030203" pitchFamily="66" charset="-78"/>
                <a:cs typeface="Arabic Typesetting" panose="03020402040406030203" pitchFamily="66" charset="-78"/>
              </a:rPr>
              <a:t>ومثلما</a:t>
            </a:r>
            <a:r>
              <a:rPr lang="en-US" sz="3600" spc="-1" dirty="0">
                <a:solidFill>
                  <a:srgbClr val="404040"/>
                </a:solidFill>
                <a:latin typeface="Arabic Typesetting" panose="03020402040406030203" pitchFamily="66" charset="-78"/>
                <a:cs typeface="Arabic Typesetting" panose="03020402040406030203" pitchFamily="66" charset="-78"/>
              </a:rPr>
              <a:t> </a:t>
            </a:r>
            <a:r>
              <a:rPr lang="ar-IQ" sz="3600" spc="-1" dirty="0">
                <a:solidFill>
                  <a:srgbClr val="404040"/>
                </a:solidFill>
                <a:latin typeface="Arabic Typesetting" panose="03020402040406030203" pitchFamily="66" charset="-78"/>
                <a:cs typeface="Arabic Typesetting" panose="03020402040406030203" pitchFamily="66" charset="-78"/>
              </a:rPr>
              <a:t>نلاحظ كما ان </a:t>
            </a:r>
            <a:r>
              <a:rPr lang="en-US" sz="3600" spc="-1" dirty="0" err="1">
                <a:solidFill>
                  <a:srgbClr val="404040"/>
                </a:solidFill>
                <a:latin typeface="Arabic Typesetting" panose="03020402040406030203" pitchFamily="66" charset="-78"/>
                <a:cs typeface="Arabic Typesetting" panose="03020402040406030203" pitchFamily="66" charset="-78"/>
              </a:rPr>
              <a:t>هناك</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ميادين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نظرية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مختلفة</a:t>
            </a:r>
            <a:r>
              <a:rPr lang="en-US" sz="3600" spc="-1" dirty="0">
                <a:solidFill>
                  <a:srgbClr val="404040"/>
                </a:solidFill>
                <a:latin typeface="Arabic Typesetting" panose="03020402040406030203" pitchFamily="66" charset="-78"/>
                <a:cs typeface="Arabic Typesetting" panose="03020402040406030203" pitchFamily="66" charset="-78"/>
              </a:rPr>
              <a:t> في علم النفس</a:t>
            </a:r>
            <a:r>
              <a:rPr lang="ar-IQ" sz="3600" spc="-1" dirty="0">
                <a:solidFill>
                  <a:srgbClr val="404040"/>
                </a:solidFill>
                <a:latin typeface="Arabic Typesetting" panose="03020402040406030203" pitchFamily="66" charset="-78"/>
                <a:cs typeface="Arabic Typesetting" panose="03020402040406030203" pitchFamily="66" charset="-78"/>
              </a:rPr>
              <a:t>،</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فهناك</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أيضاً</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ميادين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تطبيقية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مختلفة</a:t>
            </a:r>
            <a:r>
              <a:rPr lang="en-US" sz="3600" spc="-1" dirty="0">
                <a:solidFill>
                  <a:srgbClr val="404040"/>
                </a:solidFill>
                <a:latin typeface="Arabic Typesetting" panose="03020402040406030203" pitchFamily="66" charset="-78"/>
                <a:cs typeface="Arabic Typesetting" panose="03020402040406030203" pitchFamily="66" charset="-78"/>
              </a:rPr>
              <a:t> في علم النفس</a:t>
            </a:r>
            <a:r>
              <a:rPr lang="ar-IQ" sz="3600" spc="-1" dirty="0">
                <a:solidFill>
                  <a:srgbClr val="404040"/>
                </a:solidFill>
                <a:latin typeface="Arabic Typesetting" panose="03020402040406030203" pitchFamily="66" charset="-78"/>
                <a:cs typeface="Arabic Typesetting" panose="03020402040406030203" pitchFamily="66" charset="-78"/>
              </a:rPr>
              <a:t>.</a:t>
            </a:r>
            <a:endParaRPr lang="en-US" sz="3600" dirty="0"/>
          </a:p>
        </p:txBody>
      </p:sp>
    </p:spTree>
    <p:extLst>
      <p:ext uri="{BB962C8B-B14F-4D97-AF65-F5344CB8AC3E}">
        <p14:creationId xmlns:p14="http://schemas.microsoft.com/office/powerpoint/2010/main" val="244132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F42CA8-E7A8-4D01-A20A-6B6E7D372248}"/>
              </a:ext>
            </a:extLst>
          </p:cNvPr>
          <p:cNvSpPr>
            <a:spLocks noGrp="1"/>
          </p:cNvSpPr>
          <p:nvPr>
            <p:ph type="subTitle"/>
          </p:nvPr>
        </p:nvSpPr>
        <p:spPr>
          <a:xfrm>
            <a:off x="2372782" y="1930400"/>
            <a:ext cx="8911440" cy="3599572"/>
          </a:xfrm>
        </p:spPr>
        <p:txBody>
          <a:bodyPr/>
          <a:lstStyle/>
          <a:p>
            <a:pPr algn="just" rtl="1"/>
            <a:r>
              <a:rPr lang="ar-IQ" sz="3600" spc="-1" dirty="0">
                <a:solidFill>
                  <a:srgbClr val="404040"/>
                </a:solidFill>
                <a:latin typeface="Arabic Typesetting" panose="03020402040406030203" pitchFamily="66" charset="-78"/>
                <a:cs typeface="Arabic Typesetting" panose="03020402040406030203" pitchFamily="66" charset="-78"/>
              </a:rPr>
              <a:t>وهناك ميادين تطبيقية عديدة لعلم النفس، كما </a:t>
            </a:r>
            <a:r>
              <a:rPr lang="en-US" sz="3600" spc="-1" dirty="0">
                <a:solidFill>
                  <a:srgbClr val="404040"/>
                </a:solidFill>
                <a:latin typeface="Arabic Typesetting" panose="03020402040406030203" pitchFamily="66" charset="-78"/>
                <a:cs typeface="Arabic Typesetting" panose="03020402040406030203" pitchFamily="66" charset="-78"/>
              </a:rPr>
              <a:t>في </a:t>
            </a:r>
            <a:r>
              <a:rPr lang="en-US" sz="3600" spc="-1" dirty="0" err="1">
                <a:solidFill>
                  <a:srgbClr val="404040"/>
                </a:solidFill>
                <a:latin typeface="Arabic Typesetting" panose="03020402040406030203" pitchFamily="66" charset="-78"/>
                <a:cs typeface="Arabic Typesetting" panose="03020402040406030203" pitchFamily="66" charset="-78"/>
              </a:rPr>
              <a:t>إدارة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الأعمال</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u="sng" spc="-1" dirty="0">
                <a:solidFill>
                  <a:srgbClr val="FC7752"/>
                </a:solidFill>
                <a:latin typeface="Arabic Typesetting" panose="03020402040406030203" pitchFamily="66" charset="-78"/>
                <a:cs typeface="Arabic Typesetting" panose="03020402040406030203" pitchFamily="66" charset="-78"/>
                <a:hlinkClick r:id="rId2"/>
              </a:rPr>
              <a:t>business management</a:t>
            </a:r>
            <a:r>
              <a:rPr lang="ar-SA" sz="3600" spc="-1" dirty="0">
                <a:solidFill>
                  <a:srgbClr val="404040"/>
                </a:solidFill>
                <a:latin typeface="Arabic Typesetting" panose="03020402040406030203" pitchFamily="66" charset="-78"/>
                <a:cs typeface="Arabic Typesetting" panose="03020402040406030203" pitchFamily="66" charset="-78"/>
              </a:rPr>
              <a:t>، وتصميم المنتجات </a:t>
            </a:r>
            <a:r>
              <a:rPr lang="en-US" sz="3600" u="sng" spc="-1" dirty="0">
                <a:solidFill>
                  <a:srgbClr val="FC7752"/>
                </a:solidFill>
                <a:latin typeface="Arabic Typesetting" panose="03020402040406030203" pitchFamily="66" charset="-78"/>
                <a:cs typeface="Arabic Typesetting" panose="03020402040406030203" pitchFamily="66" charset="-78"/>
                <a:hlinkClick r:id="rId3"/>
              </a:rPr>
              <a:t>product design</a:t>
            </a:r>
            <a:r>
              <a:rPr lang="ar-SA" sz="3600" spc="-1" dirty="0">
                <a:solidFill>
                  <a:srgbClr val="404040"/>
                </a:solidFill>
                <a:latin typeface="Arabic Typesetting" panose="03020402040406030203" pitchFamily="66" charset="-78"/>
                <a:cs typeface="Arabic Typesetting" panose="03020402040406030203" pitchFamily="66" charset="-78"/>
              </a:rPr>
              <a:t>،</a:t>
            </a:r>
            <a:r>
              <a:rPr lang="ar-IQ" sz="3600" spc="-1" dirty="0">
                <a:solidFill>
                  <a:srgbClr val="404040"/>
                </a:solidFill>
                <a:latin typeface="Arabic Typesetting" panose="03020402040406030203" pitchFamily="66" charset="-78"/>
                <a:cs typeface="Arabic Typesetting" panose="03020402040406030203" pitchFamily="66" charset="-78"/>
              </a:rPr>
              <a:t> وعلم نفس العوامل البشرية </a:t>
            </a:r>
            <a:r>
              <a:rPr lang="en-US" sz="3600" spc="-1" dirty="0">
                <a:solidFill>
                  <a:srgbClr val="404040"/>
                </a:solidFill>
                <a:latin typeface="Arabic Typesetting" panose="03020402040406030203" pitchFamily="66" charset="-78"/>
                <a:cs typeface="Arabic Typesetting" panose="03020402040406030203" pitchFamily="66" charset="-78"/>
              </a:rPr>
              <a:t>human factors</a:t>
            </a:r>
            <a:r>
              <a:rPr lang="ar-IQ" sz="3600" spc="-1" dirty="0">
                <a:solidFill>
                  <a:srgbClr val="404040"/>
                </a:solidFill>
                <a:latin typeface="Arabic Typesetting" panose="03020402040406030203" pitchFamily="66" charset="-78"/>
                <a:cs typeface="Arabic Typesetting" panose="03020402040406030203" pitchFamily="66" charset="-78"/>
              </a:rPr>
              <a:t> أو الهندسة البشرية</a:t>
            </a:r>
            <a:r>
              <a:rPr lang="ar-SA" sz="3600" spc="-1" dirty="0">
                <a:solidFill>
                  <a:srgbClr val="404040"/>
                </a:solidFill>
                <a:latin typeface="Arabic Typesetting" panose="03020402040406030203" pitchFamily="66" charset="-78"/>
                <a:cs typeface="Arabic Typesetting" panose="03020402040406030203" pitchFamily="66" charset="-78"/>
              </a:rPr>
              <a:t> </a:t>
            </a:r>
            <a:r>
              <a:rPr lang="en-US" sz="3600" spc="-1" dirty="0">
                <a:solidFill>
                  <a:srgbClr val="404040"/>
                </a:solidFill>
                <a:latin typeface="Arabic Typesetting" panose="03020402040406030203" pitchFamily="66" charset="-78"/>
                <a:cs typeface="Arabic Typesetting" panose="03020402040406030203" pitchFamily="66" charset="-78"/>
              </a:rPr>
              <a:t>ergonomics</a:t>
            </a:r>
            <a:r>
              <a:rPr lang="ar-SA" sz="3600" spc="-1" dirty="0">
                <a:solidFill>
                  <a:srgbClr val="404040"/>
                </a:solidFill>
                <a:latin typeface="Arabic Typesetting" panose="03020402040406030203" pitchFamily="66" charset="-78"/>
                <a:cs typeface="Arabic Typesetting" panose="03020402040406030203" pitchFamily="66" charset="-78"/>
              </a:rPr>
              <a:t>،</a:t>
            </a:r>
            <a:r>
              <a:rPr lang="ar-IQ" sz="3600" spc="-1" dirty="0">
                <a:solidFill>
                  <a:srgbClr val="404040"/>
                </a:solidFill>
                <a:latin typeface="Arabic Typesetting" panose="03020402040406030203" pitchFamily="66" charset="-78"/>
                <a:cs typeface="Arabic Typesetting" panose="03020402040406030203" pitchFamily="66" charset="-78"/>
              </a:rPr>
              <a:t> والتغذية  </a:t>
            </a:r>
            <a:r>
              <a:rPr lang="en-US" sz="3600" u="sng" spc="-1" dirty="0">
                <a:solidFill>
                  <a:srgbClr val="FC7752"/>
                </a:solidFill>
                <a:latin typeface="Arabic Typesetting" panose="03020402040406030203" pitchFamily="66" charset="-78"/>
                <a:cs typeface="Arabic Typesetting" panose="03020402040406030203" pitchFamily="66" charset="-78"/>
                <a:hlinkClick r:id="rId4"/>
              </a:rPr>
              <a:t>nutrition</a:t>
            </a:r>
            <a:r>
              <a:rPr lang="en-US" sz="3600" spc="-1" dirty="0">
                <a:solidFill>
                  <a:srgbClr val="404040"/>
                </a:solidFill>
                <a:latin typeface="Arabic Typesetting" panose="03020402040406030203" pitchFamily="66" charset="-78"/>
                <a:cs typeface="Arabic Typesetting" panose="03020402040406030203" pitchFamily="66" charset="-78"/>
              </a:rPr>
              <a:t> ، </a:t>
            </a:r>
            <a:r>
              <a:rPr lang="ar-IQ" sz="3600" spc="-1" dirty="0">
                <a:solidFill>
                  <a:srgbClr val="404040"/>
                </a:solidFill>
                <a:latin typeface="Arabic Typesetting" panose="03020402040406030203" pitchFamily="66" charset="-78"/>
                <a:cs typeface="Arabic Typesetting" panose="03020402040406030203" pitchFamily="66" charset="-78"/>
              </a:rPr>
              <a:t>و</a:t>
            </a:r>
            <a:r>
              <a:rPr lang="en-US" sz="3600" spc="-1" dirty="0">
                <a:solidFill>
                  <a:srgbClr val="404040"/>
                </a:solidFill>
                <a:latin typeface="Arabic Typesetting" panose="03020402040406030203" pitchFamily="66" charset="-78"/>
                <a:cs typeface="Arabic Typesetting" panose="03020402040406030203" pitchFamily="66" charset="-78"/>
              </a:rPr>
              <a:t>علم الدواء </a:t>
            </a:r>
            <a:r>
              <a:rPr lang="en-US" sz="3600" spc="-1" dirty="0" err="1">
                <a:solidFill>
                  <a:srgbClr val="404040"/>
                </a:solidFill>
                <a:latin typeface="Arabic Typesetting" panose="03020402040406030203" pitchFamily="66" charset="-78"/>
                <a:cs typeface="Arabic Typesetting" panose="03020402040406030203" pitchFamily="66" charset="-78"/>
              </a:rPr>
              <a:t>السريري</a:t>
            </a:r>
            <a:r>
              <a:rPr lang="en-US" sz="3600" u="sng" spc="-1" dirty="0" err="1">
                <a:solidFill>
                  <a:srgbClr val="FC7752"/>
                </a:solidFill>
                <a:latin typeface="Arabic Typesetting" panose="03020402040406030203" pitchFamily="66" charset="-78"/>
                <a:cs typeface="Arabic Typesetting" panose="03020402040406030203" pitchFamily="66" charset="-78"/>
                <a:hlinkClick r:id="rId5"/>
              </a:rPr>
              <a:t>clinical</a:t>
            </a:r>
            <a:r>
              <a:rPr lang="en-US" sz="3600" u="sng" spc="-1" dirty="0">
                <a:solidFill>
                  <a:srgbClr val="FC7752"/>
                </a:solidFill>
                <a:latin typeface="Arabic Typesetting" panose="03020402040406030203" pitchFamily="66" charset="-78"/>
                <a:cs typeface="Arabic Typesetting" panose="03020402040406030203" pitchFamily="66" charset="-78"/>
                <a:hlinkClick r:id="rId5"/>
              </a:rPr>
              <a:t> medicine</a:t>
            </a:r>
            <a:r>
              <a:rPr lang="en-US" sz="3600" spc="-1" dirty="0">
                <a:solidFill>
                  <a:srgbClr val="404040"/>
                </a:solidFill>
                <a:latin typeface="Arabic Typesetting" panose="03020402040406030203" pitchFamily="66" charset="-78"/>
                <a:cs typeface="Arabic Typesetting" panose="03020402040406030203" pitchFamily="66" charset="-78"/>
              </a:rPr>
              <a:t> </a:t>
            </a:r>
            <a:r>
              <a:rPr lang="ar-IQ" sz="3600" spc="-1" dirty="0">
                <a:solidFill>
                  <a:srgbClr val="404040"/>
                </a:solidFill>
                <a:latin typeface="Arabic Typesetting" panose="03020402040406030203" pitchFamily="66" charset="-78"/>
                <a:cs typeface="Arabic Typesetting" panose="03020402040406030203" pitchFamily="66" charset="-78"/>
              </a:rPr>
              <a:t>، و</a:t>
            </a:r>
            <a:r>
              <a:rPr lang="en-US" sz="3600" spc="-1" dirty="0">
                <a:solidFill>
                  <a:srgbClr val="404040"/>
                </a:solidFill>
                <a:latin typeface="Arabic Typesetting" panose="03020402040406030203" pitchFamily="66" charset="-78"/>
                <a:cs typeface="Arabic Typesetting" panose="03020402040406030203" pitchFamily="66" charset="-78"/>
              </a:rPr>
              <a:t>علم النفس الصناعي والتنظيمي، </a:t>
            </a:r>
            <a:r>
              <a:rPr lang="ar-SA" sz="3600" spc="-1" dirty="0">
                <a:solidFill>
                  <a:srgbClr val="404040"/>
                </a:solidFill>
                <a:latin typeface="Arabic Typesetting" panose="03020402040406030203" pitchFamily="66" charset="-78"/>
                <a:cs typeface="Arabic Typesetting" panose="03020402040406030203" pitchFamily="66" charset="-78"/>
              </a:rPr>
              <a:t>وعلم النفس القضائي </a:t>
            </a:r>
            <a:r>
              <a:rPr lang="en-US" sz="3600" spc="-1" dirty="0">
                <a:solidFill>
                  <a:srgbClr val="404040"/>
                </a:solidFill>
                <a:latin typeface="Arabic Typesetting" panose="03020402040406030203" pitchFamily="66" charset="-78"/>
                <a:cs typeface="Arabic Typesetting" panose="03020402040406030203" pitchFamily="66" charset="-78"/>
              </a:rPr>
              <a:t>forensic psychology ، وعلم نفس الصحة، وعلم </a:t>
            </a:r>
            <a:r>
              <a:rPr lang="ar-IQ" sz="3600" spc="-1" dirty="0">
                <a:solidFill>
                  <a:srgbClr val="404040"/>
                </a:solidFill>
                <a:latin typeface="Arabic Typesetting" panose="03020402040406030203" pitchFamily="66" charset="-78"/>
                <a:cs typeface="Arabic Typesetting" panose="03020402040406030203" pitchFamily="66" charset="-78"/>
              </a:rPr>
              <a:t>ال</a:t>
            </a:r>
            <a:r>
              <a:rPr lang="en-US" sz="3600" spc="-1" dirty="0">
                <a:solidFill>
                  <a:srgbClr val="404040"/>
                </a:solidFill>
                <a:latin typeface="Arabic Typesetting" panose="03020402040406030203" pitchFamily="66" charset="-78"/>
                <a:cs typeface="Arabic Typesetting" panose="03020402040406030203" pitchFamily="66" charset="-78"/>
              </a:rPr>
              <a:t>نفس المدرس</a:t>
            </a:r>
            <a:r>
              <a:rPr lang="ar-IQ" sz="3600" spc="-1" dirty="0">
                <a:solidFill>
                  <a:srgbClr val="404040"/>
                </a:solidFill>
                <a:latin typeface="Arabic Typesetting" panose="03020402040406030203" pitchFamily="66" charset="-78"/>
                <a:cs typeface="Arabic Typesetting" panose="03020402040406030203" pitchFamily="66" charset="-78"/>
              </a:rPr>
              <a:t>ي </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u="sng" spc="-1" dirty="0">
                <a:solidFill>
                  <a:srgbClr val="FC7752"/>
                </a:solidFill>
                <a:latin typeface="Arabic Typesetting" panose="03020402040406030203" pitchFamily="66" charset="-78"/>
                <a:cs typeface="Arabic Typesetting" panose="03020402040406030203" pitchFamily="66" charset="-78"/>
                <a:hlinkClick r:id="rId6"/>
              </a:rPr>
              <a:t>school psychology</a:t>
            </a:r>
            <a:r>
              <a:rPr lang="ar-SA" sz="3600" spc="-1" dirty="0">
                <a:solidFill>
                  <a:srgbClr val="404040"/>
                </a:solidFill>
                <a:latin typeface="Arabic Typesetting" panose="03020402040406030203" pitchFamily="66" charset="-78"/>
                <a:cs typeface="Arabic Typesetting" panose="03020402040406030203" pitchFamily="66" charset="-78"/>
              </a:rPr>
              <a:t>، وعلم نفس المجتمع  </a:t>
            </a:r>
            <a:r>
              <a:rPr lang="en-US" sz="3600" u="sng" spc="-1" dirty="0">
                <a:solidFill>
                  <a:srgbClr val="FC7752"/>
                </a:solidFill>
                <a:latin typeface="Arabic Typesetting" panose="03020402040406030203" pitchFamily="66" charset="-78"/>
                <a:cs typeface="Arabic Typesetting" panose="03020402040406030203" pitchFamily="66" charset="-78"/>
                <a:hlinkClick r:id="rId7"/>
              </a:rPr>
              <a:t>community psychology</a:t>
            </a:r>
            <a:r>
              <a:rPr lang="ar-SA" sz="3600" spc="-1" dirty="0">
                <a:solidFill>
                  <a:srgbClr val="404040"/>
                </a:solidFill>
                <a:latin typeface="Arabic Typesetting" panose="03020402040406030203" pitchFamily="66" charset="-78"/>
                <a:cs typeface="Arabic Typesetting" panose="03020402040406030203" pitchFamily="66" charset="-78"/>
              </a:rPr>
              <a:t>، وغيرها من الميادين.</a:t>
            </a:r>
            <a:endParaRPr lang="en-US" sz="3600" spc="-1" dirty="0">
              <a:solidFill>
                <a:srgbClr val="404040"/>
              </a:solidFill>
              <a:latin typeface="Arabic Typesetting" panose="03020402040406030203" pitchFamily="66" charset="-78"/>
              <a:cs typeface="Arabic Typesetting" panose="03020402040406030203" pitchFamily="66" charset="-78"/>
            </a:endParaRPr>
          </a:p>
          <a:p>
            <a:pPr algn="just" rtl="1"/>
            <a:endParaRPr lang="en-US" sz="3600" dirty="0"/>
          </a:p>
        </p:txBody>
      </p:sp>
    </p:spTree>
    <p:extLst>
      <p:ext uri="{BB962C8B-B14F-4D97-AF65-F5344CB8AC3E}">
        <p14:creationId xmlns:p14="http://schemas.microsoft.com/office/powerpoint/2010/main" val="391988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2"/>
          <p:cNvSpPr txBox="1"/>
          <p:nvPr/>
        </p:nvSpPr>
        <p:spPr>
          <a:xfrm>
            <a:off x="2589120" y="1761067"/>
            <a:ext cx="8915040" cy="4149773"/>
          </a:xfrm>
          <a:prstGeom prst="rect">
            <a:avLst/>
          </a:prstGeom>
          <a:noFill/>
          <a:ln w="0">
            <a:noFill/>
          </a:ln>
        </p:spPr>
        <p:txBody>
          <a:bodyPr>
            <a:noAutofit/>
          </a:bodyPr>
          <a:lstStyle/>
          <a:p>
            <a:pPr marL="343080" indent="-342720" algn="r" rtl="1">
              <a:lnSpc>
                <a:spcPct val="100000"/>
              </a:lnSpc>
              <a:spcBef>
                <a:spcPts val="1001"/>
              </a:spcBef>
              <a:buClr>
                <a:srgbClr val="A53010"/>
              </a:buClr>
              <a:buFont typeface="Wingdings 3" charset="2"/>
              <a:buChar char=""/>
            </a:pPr>
            <a:r>
              <a:rPr lang="ar-IQ" sz="3600" b="0" strike="noStrike" spc="-1" dirty="0">
                <a:solidFill>
                  <a:srgbClr val="404040"/>
                </a:solidFill>
                <a:latin typeface="Arabic Typesetting" panose="03020402040406030203" pitchFamily="66" charset="-78"/>
                <a:cs typeface="Arabic Typesetting" panose="03020402040406030203" pitchFamily="66" charset="-78"/>
              </a:rPr>
              <a:t>الإرشاد النفسي </a:t>
            </a:r>
            <a:r>
              <a:rPr lang="en-US" sz="3600" b="1" strike="noStrike" spc="-1" dirty="0">
                <a:solidFill>
                  <a:srgbClr val="404040"/>
                </a:solidFill>
                <a:latin typeface="Arabic Typesetting" panose="03020402040406030203" pitchFamily="66" charset="-78"/>
                <a:cs typeface="Arabic Typesetting" panose="03020402040406030203" pitchFamily="66" charset="-78"/>
              </a:rPr>
              <a:t>Counseling psychology</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a:p>
            <a:pPr algn="just" rtl="1">
              <a:lnSpc>
                <a:spcPct val="100000"/>
              </a:lnSpc>
              <a:spcBef>
                <a:spcPts val="1001"/>
              </a:spcBef>
              <a:tabLst>
                <a:tab pos="0" algn="l"/>
              </a:tabLst>
            </a:pPr>
            <a:r>
              <a:rPr lang="ar-IQ" sz="3600" b="0" strike="noStrike" spc="-1" dirty="0">
                <a:solidFill>
                  <a:srgbClr val="404040"/>
                </a:solidFill>
                <a:latin typeface="Arabic Typesetting" panose="03020402040406030203" pitchFamily="66" charset="-78"/>
                <a:cs typeface="Arabic Typesetting" panose="03020402040406030203" pitchFamily="66" charset="-78"/>
              </a:rPr>
              <a:t>هو تخصصٌ نفسي ييسر الوظائف الفردية والاجتماعية وعبر دورة الحياة مع التركيز الاهتمامات الانفعالية، والاجتماعية، والمهنية، والتربوية، والصحية، والنمائية، و التنظيمية. ويختلف الإرشاد النفسي عن علم النفس السريري في تركيزه بشكل أكبر على قضايا النمو الطبيعية وضغوطات الحياة اليومية، بينما يركز علم النفس السريري بشكل أكبر على القضايا المرضية النفسية. </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50CA3D-7511-4E9B-B722-0E6E20EFBB74}"/>
              </a:ext>
            </a:extLst>
          </p:cNvPr>
          <p:cNvSpPr>
            <a:spLocks noGrp="1"/>
          </p:cNvSpPr>
          <p:nvPr>
            <p:ph type="subTitle"/>
          </p:nvPr>
        </p:nvSpPr>
        <p:spPr>
          <a:xfrm>
            <a:off x="2451037" y="2319875"/>
            <a:ext cx="8911440" cy="1280520"/>
          </a:xfrm>
        </p:spPr>
        <p:txBody>
          <a:bodyPr/>
          <a:lstStyle/>
          <a:p>
            <a:pPr marL="0" indent="0" algn="just" rtl="1">
              <a:buNone/>
            </a:pPr>
            <a:r>
              <a:rPr lang="ar-IQ" sz="3600" dirty="0">
                <a:latin typeface="Arabic Typesetting" panose="03020402040406030203" pitchFamily="66" charset="-78"/>
                <a:cs typeface="Arabic Typesetting" panose="03020402040406030203" pitchFamily="66" charset="-78"/>
              </a:rPr>
              <a:t>وتتم الاستعانة بالمرشدين النفسيين في وضعيات مختلفة، تشمل الجامعات، و المستشفيات، والمدارس، والمؤسسات الحكومية، والأعمال، ومراكز الصحة المجتمعية.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1004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Content Placeholder 3"/>
          <p:cNvPicPr/>
          <p:nvPr/>
        </p:nvPicPr>
        <p:blipFill>
          <a:blip r:embed="rId2"/>
          <a:stretch/>
        </p:blipFill>
        <p:spPr>
          <a:xfrm>
            <a:off x="3412080" y="1329120"/>
            <a:ext cx="6121080" cy="4285800"/>
          </a:xfrm>
          <a:prstGeom prst="rect">
            <a:avLst/>
          </a:prstGeom>
          <a:ln w="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ontent Placeholder 2"/>
          <p:cNvSpPr txBox="1"/>
          <p:nvPr/>
        </p:nvSpPr>
        <p:spPr>
          <a:xfrm>
            <a:off x="2589120" y="2133720"/>
            <a:ext cx="8915040" cy="3777120"/>
          </a:xfrm>
          <a:prstGeom prst="rect">
            <a:avLst/>
          </a:prstGeom>
          <a:noFill/>
          <a:ln w="0">
            <a:noFill/>
          </a:ln>
        </p:spPr>
        <p:txBody>
          <a:bodyPr>
            <a:noAutofit/>
          </a:bodyPr>
          <a:lstStyle/>
          <a:p>
            <a:pPr marL="743040" lvl="1" indent="-285480" algn="r" rtl="1">
              <a:lnSpc>
                <a:spcPct val="100000"/>
              </a:lnSpc>
              <a:spcBef>
                <a:spcPts val="1001"/>
              </a:spcBef>
              <a:buClr>
                <a:srgbClr val="A53010"/>
              </a:buClr>
              <a:buFont typeface="Wingdings 3" charset="2"/>
              <a:buChar char=""/>
            </a:pPr>
            <a:r>
              <a:rPr lang="ar-IQ" sz="3600" b="1" strike="noStrike" spc="-1" dirty="0">
                <a:solidFill>
                  <a:srgbClr val="404040"/>
                </a:solidFill>
                <a:latin typeface="Arabic Typesetting" panose="03020402040406030203" pitchFamily="66" charset="-78"/>
                <a:cs typeface="Arabic Typesetting" panose="03020402040406030203" pitchFamily="66" charset="-78"/>
              </a:rPr>
              <a:t>علم النفس التربوي </a:t>
            </a:r>
            <a:r>
              <a:rPr lang="en-US" sz="3600" b="1" strike="noStrike" spc="-1" dirty="0">
                <a:solidFill>
                  <a:srgbClr val="404040"/>
                </a:solidFill>
                <a:latin typeface="Arabic Typesetting" panose="03020402040406030203" pitchFamily="66" charset="-78"/>
                <a:cs typeface="Arabic Typesetting" panose="03020402040406030203" pitchFamily="66" charset="-78"/>
              </a:rPr>
              <a:t>Educational psychology</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a:p>
            <a:pPr algn="just" rtl="1">
              <a:lnSpc>
                <a:spcPct val="100000"/>
              </a:lnSpc>
              <a:spcBef>
                <a:spcPts val="1001"/>
              </a:spcBef>
              <a:tabLst>
                <a:tab pos="0" algn="l"/>
              </a:tabLst>
            </a:pPr>
            <a:r>
              <a:rPr lang="ar-IQ" sz="3600" b="0" strike="noStrike" spc="-1" dirty="0">
                <a:solidFill>
                  <a:srgbClr val="404040"/>
                </a:solidFill>
                <a:latin typeface="Arabic Typesetting" panose="03020402040406030203" pitchFamily="66" charset="-78"/>
                <a:cs typeface="Arabic Typesetting" panose="03020402040406030203" pitchFamily="66" charset="-78"/>
              </a:rPr>
              <a:t>وهو دراسة التعلم الإنساني في الوضعية التحصيلية، ومدى فعالية الإجراءات التربوية، وعلم نفس التدريس </a:t>
            </a:r>
            <a:r>
              <a:rPr lang="en-US" sz="3600" b="0" strike="noStrike" spc="-1" dirty="0">
                <a:solidFill>
                  <a:srgbClr val="404040"/>
                </a:solidFill>
                <a:latin typeface="Arabic Typesetting" panose="03020402040406030203" pitchFamily="66" charset="-78"/>
                <a:cs typeface="Arabic Typesetting" panose="03020402040406030203" pitchFamily="66" charset="-78"/>
              </a:rPr>
              <a:t>psychology of teaching</a:t>
            </a:r>
            <a:r>
              <a:rPr lang="ar-SA" sz="3600" b="0" strike="noStrike" spc="-1" dirty="0">
                <a:solidFill>
                  <a:srgbClr val="404040"/>
                </a:solidFill>
                <a:latin typeface="Arabic Typesetting" panose="03020402040406030203" pitchFamily="66" charset="-78"/>
                <a:cs typeface="Arabic Typesetting" panose="03020402040406030203" pitchFamily="66" charset="-78"/>
              </a:rPr>
              <a:t>، وعلم النفس الاجتماعي للمدرسة باعتبارها منظمة اجتماعية. وتعتبر أعمال علماء أمثال فيكوتسكي </a:t>
            </a:r>
            <a:r>
              <a:rPr lang="en-US" sz="3600" b="0" u="sng" strike="noStrike" spc="-1" dirty="0">
                <a:solidFill>
                  <a:srgbClr val="FC7752"/>
                </a:solidFill>
                <a:uFillTx/>
                <a:latin typeface="Arabic Typesetting" panose="03020402040406030203" pitchFamily="66" charset="-78"/>
                <a:cs typeface="Arabic Typesetting" panose="03020402040406030203" pitchFamily="66" charset="-78"/>
                <a:hlinkClick r:id="rId2"/>
              </a:rPr>
              <a:t>Lev Vygotsky</a:t>
            </a:r>
            <a:r>
              <a:rPr lang="ar-SA" sz="3600" b="0" strike="noStrike" spc="-1" dirty="0">
                <a:solidFill>
                  <a:srgbClr val="404040"/>
                </a:solidFill>
                <a:latin typeface="Arabic Typesetting" panose="03020402040406030203" pitchFamily="66" charset="-78"/>
                <a:cs typeface="Arabic Typesetting" panose="03020402040406030203" pitchFamily="66" charset="-78"/>
              </a:rPr>
              <a:t>، و بياجيه، و برونر </a:t>
            </a:r>
            <a:r>
              <a:rPr lang="en-US" sz="3600" b="0" u="sng" strike="noStrike" spc="-1" dirty="0">
                <a:solidFill>
                  <a:srgbClr val="FC7752"/>
                </a:solidFill>
                <a:uFillTx/>
                <a:latin typeface="Arabic Typesetting" panose="03020402040406030203" pitchFamily="66" charset="-78"/>
                <a:cs typeface="Arabic Typesetting" panose="03020402040406030203" pitchFamily="66" charset="-78"/>
                <a:hlinkClick r:id="rId3"/>
              </a:rPr>
              <a:t>Jerome Bruner</a:t>
            </a:r>
            <a:r>
              <a:rPr lang="ar-SA" sz="3600" b="0" strike="noStrike" spc="-1" dirty="0">
                <a:solidFill>
                  <a:srgbClr val="404040"/>
                </a:solidFill>
                <a:latin typeface="Arabic Typesetting" panose="03020402040406030203" pitchFamily="66" charset="-78"/>
                <a:cs typeface="Arabic Typesetting" panose="03020402040406030203" pitchFamily="66" charset="-78"/>
              </a:rPr>
              <a:t>، أعمال مؤثرة في تطوير وتوجيه مناهج التعليم والممارسات التربوية. </a:t>
            </a:r>
            <a:endParaRPr lang="en-US" sz="3600" b="0" strike="noStrike" spc="-1" dirty="0">
              <a:solidFill>
                <a:srgbClr val="404040"/>
              </a:solidFill>
              <a:latin typeface="Arabic Typesetting" panose="03020402040406030203" pitchFamily="66" charset="-78"/>
              <a:cs typeface="Arabic Typesetting" panose="03020402040406030203" pitchFamily="66"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E92F599-4DA5-4070-AA93-D6D11FB2F664}"/>
              </a:ext>
            </a:extLst>
          </p:cNvPr>
          <p:cNvSpPr>
            <a:spLocks noGrp="1"/>
          </p:cNvSpPr>
          <p:nvPr>
            <p:ph type="subTitle"/>
          </p:nvPr>
        </p:nvSpPr>
        <p:spPr>
          <a:xfrm>
            <a:off x="2557569" y="3021210"/>
            <a:ext cx="8911440" cy="1280520"/>
          </a:xfrm>
        </p:spPr>
        <p:txBody>
          <a:bodyPr/>
          <a:lstStyle/>
          <a:p>
            <a:pPr marL="0" indent="0" algn="just" rtl="1">
              <a:buNone/>
            </a:pPr>
            <a:r>
              <a:rPr lang="ar-SA" sz="3600" spc="-1" dirty="0">
                <a:solidFill>
                  <a:srgbClr val="404040"/>
                </a:solidFill>
                <a:latin typeface="Arabic Typesetting" panose="03020402040406030203" pitchFamily="66" charset="-78"/>
                <a:cs typeface="Arabic Typesetting" panose="03020402040406030203" pitchFamily="66" charset="-78"/>
              </a:rPr>
              <a:t>اما علم النفس المدرسي </a:t>
            </a:r>
            <a:r>
              <a:rPr lang="en-US" sz="3600" u="sng" spc="-1" dirty="0">
                <a:solidFill>
                  <a:srgbClr val="FC7752"/>
                </a:solidFill>
                <a:latin typeface="Arabic Typesetting" panose="03020402040406030203" pitchFamily="66" charset="-78"/>
                <a:cs typeface="Arabic Typesetting" panose="03020402040406030203" pitchFamily="66" charset="-78"/>
                <a:hlinkClick r:id="rId2"/>
              </a:rPr>
              <a:t>School psychology</a:t>
            </a:r>
            <a:r>
              <a:rPr lang="en-US" sz="3600" spc="-1" dirty="0">
                <a:solidFill>
                  <a:srgbClr val="404040"/>
                </a:solidFill>
                <a:latin typeface="Arabic Typesetting" panose="03020402040406030203" pitchFamily="66" charset="-78"/>
                <a:cs typeface="Arabic Typesetting" panose="03020402040406030203" pitchFamily="66" charset="-78"/>
              </a:rPr>
              <a:t> </a:t>
            </a:r>
            <a:r>
              <a:rPr lang="ar-IQ"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فهو</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يهتم</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بمساعدة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الأطفال</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والشباب</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على</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النجاح</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الأكاديمي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والاجتماعي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والانفعالي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وهو</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يهتم</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بالعمل</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التعاوني</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بين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الآباء</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والمربين</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والمختصين</a:t>
            </a:r>
            <a:r>
              <a:rPr lang="en-US" sz="3600" spc="-1" dirty="0">
                <a:solidFill>
                  <a:srgbClr val="404040"/>
                </a:solidFill>
                <a:latin typeface="Arabic Typesetting" panose="03020402040406030203" pitchFamily="66" charset="-78"/>
                <a:cs typeface="Arabic Typesetting" panose="03020402040406030203" pitchFamily="66" charset="-78"/>
              </a:rPr>
              <a:t> من </a:t>
            </a:r>
            <a:r>
              <a:rPr lang="en-US" sz="3600" spc="-1" dirty="0" err="1">
                <a:solidFill>
                  <a:srgbClr val="404040"/>
                </a:solidFill>
                <a:latin typeface="Arabic Typesetting" panose="03020402040406030203" pitchFamily="66" charset="-78"/>
                <a:cs typeface="Arabic Typesetting" panose="03020402040406030203" pitchFamily="66" charset="-78"/>
              </a:rPr>
              <a:t>اجل</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إنشاء</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بيئة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تعليمية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آمنة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وصحية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ومساندة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لكل</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الطلبة</a:t>
            </a:r>
            <a:r>
              <a:rPr lang="en-US" sz="3600" spc="-1" dirty="0">
                <a:solidFill>
                  <a:srgbClr val="404040"/>
                </a:solidFill>
                <a:latin typeface="Arabic Typesetting" panose="03020402040406030203" pitchFamily="66" charset="-78"/>
                <a:cs typeface="Arabic Typesetting" panose="03020402040406030203" pitchFamily="66" charset="-78"/>
              </a:rPr>
              <a:t>، كما </a:t>
            </a:r>
            <a:r>
              <a:rPr lang="en-US" sz="3600" spc="-1" dirty="0" err="1">
                <a:solidFill>
                  <a:srgbClr val="404040"/>
                </a:solidFill>
                <a:latin typeface="Arabic Typesetting" panose="03020402040406030203" pitchFamily="66" charset="-78"/>
                <a:cs typeface="Arabic Typesetting" panose="03020402040406030203" pitchFamily="66" charset="-78"/>
              </a:rPr>
              <a:t>يهتم</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بتقوية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العلاقة</a:t>
            </a:r>
            <a:r>
              <a:rPr lang="en-US" sz="3600" spc="-1" dirty="0">
                <a:solidFill>
                  <a:srgbClr val="404040"/>
                </a:solidFill>
                <a:latin typeface="Arabic Typesetting" panose="03020402040406030203" pitchFamily="66" charset="-78"/>
                <a:cs typeface="Arabic Typesetting" panose="03020402040406030203" pitchFamily="66" charset="-78"/>
              </a:rPr>
              <a:t> </a:t>
            </a:r>
            <a:r>
              <a:rPr lang="en-US" sz="3600" spc="-1" dirty="0" err="1">
                <a:solidFill>
                  <a:srgbClr val="404040"/>
                </a:solidFill>
                <a:latin typeface="Arabic Typesetting" panose="03020402040406030203" pitchFamily="66" charset="-78"/>
                <a:cs typeface="Arabic Typesetting" panose="03020402040406030203" pitchFamily="66" charset="-78"/>
              </a:rPr>
              <a:t>بين</a:t>
            </a:r>
            <a:r>
              <a:rPr lang="en-US" sz="3600" spc="-1" dirty="0">
                <a:solidFill>
                  <a:srgbClr val="404040"/>
                </a:solidFill>
                <a:latin typeface="Arabic Typesetting" panose="03020402040406030203" pitchFamily="66" charset="-78"/>
                <a:cs typeface="Arabic Typesetting" panose="03020402040406030203" pitchFamily="66" charset="-78"/>
              </a:rPr>
              <a:t> المدرسة </a:t>
            </a:r>
            <a:r>
              <a:rPr lang="en-US" sz="3600" spc="-1" dirty="0" err="1">
                <a:solidFill>
                  <a:srgbClr val="404040"/>
                </a:solidFill>
                <a:latin typeface="Arabic Typesetting" panose="03020402040406030203" pitchFamily="66" charset="-78"/>
                <a:cs typeface="Arabic Typesetting" panose="03020402040406030203" pitchFamily="66" charset="-78"/>
              </a:rPr>
              <a:t>والبيت</a:t>
            </a:r>
            <a:r>
              <a:rPr lang="ar-IQ" sz="3600" spc="-1" dirty="0">
                <a:solidFill>
                  <a:srgbClr val="404040"/>
                </a:solidFill>
                <a:latin typeface="Arabic Typesetting" panose="03020402040406030203" pitchFamily="66" charset="-78"/>
                <a:cs typeface="Arabic Typesetting" panose="03020402040406030203" pitchFamily="66" charset="-78"/>
              </a:rPr>
              <a:t>.</a:t>
            </a:r>
          </a:p>
          <a:p>
            <a:pPr marL="0" indent="0" algn="just" rtl="1">
              <a:buNone/>
            </a:pPr>
            <a:r>
              <a:rPr lang="en-US" sz="3600" spc="-1" dirty="0">
                <a:solidFill>
                  <a:srgbClr val="404040"/>
                </a:solidFill>
                <a:latin typeface="Arabic Typesetting" panose="03020402040406030203" pitchFamily="66" charset="-78"/>
                <a:cs typeface="Arabic Typesetting" panose="03020402040406030203" pitchFamily="66" charset="-78"/>
              </a:rPr>
              <a:t> </a:t>
            </a:r>
          </a:p>
          <a:p>
            <a:pPr marL="0" indent="0" algn="just" rtl="1">
              <a:buNone/>
            </a:pPr>
            <a:r>
              <a:rPr lang="ar-IQ" sz="3600" dirty="0"/>
              <a:t>                                  </a:t>
            </a:r>
            <a:r>
              <a:rPr lang="en-US" sz="2000" dirty="0"/>
              <a:t>(NASPonline.com, 2006)</a:t>
            </a:r>
            <a:r>
              <a:rPr lang="ar-IQ" sz="2000" dirty="0"/>
              <a:t>         </a:t>
            </a:r>
            <a:endParaRPr lang="en-US" sz="2000" dirty="0"/>
          </a:p>
        </p:txBody>
      </p:sp>
    </p:spTree>
    <p:extLst>
      <p:ext uri="{BB962C8B-B14F-4D97-AF65-F5344CB8AC3E}">
        <p14:creationId xmlns:p14="http://schemas.microsoft.com/office/powerpoint/2010/main" val="179996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1"/>
          <p:cNvGraphicFramePr/>
          <p:nvPr>
            <p:extLst>
              <p:ext uri="{D42A27DB-BD31-4B8C-83A1-F6EECF244321}">
                <p14:modId xmlns:p14="http://schemas.microsoft.com/office/powerpoint/2010/main" val="3490777039"/>
              </p:ext>
            </p:extLst>
          </p:nvPr>
        </p:nvGraphicFramePr>
        <p:xfrm>
          <a:off x="1752480" y="779040"/>
          <a:ext cx="9548280" cy="546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410</TotalTime>
  <Words>860</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Arabic Typesetting</vt:lpstr>
      <vt:lpstr>Arial</vt:lpstr>
      <vt:lpstr>Century Gothic</vt:lpstr>
      <vt:lpstr>DejaVu Sans</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Rifaat Jasseem</dc:creator>
  <dc:description/>
  <cp:lastModifiedBy>Rifaat Jasseem</cp:lastModifiedBy>
  <cp:revision>37</cp:revision>
  <dcterms:created xsi:type="dcterms:W3CDTF">2020-05-29T13:36:18Z</dcterms:created>
  <dcterms:modified xsi:type="dcterms:W3CDTF">2021-10-07T16:24:11Z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11</vt:i4>
  </property>
</Properties>
</file>